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notesSlides/notesSlide4.xml" ContentType="application/vnd.openxmlformats-officedocument.presentationml.notesSlide+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763" r:id="rId2"/>
  </p:sldMasterIdLst>
  <p:notesMasterIdLst>
    <p:notesMasterId r:id="rId46"/>
  </p:notesMasterIdLst>
  <p:sldIdLst>
    <p:sldId id="552" r:id="rId3"/>
    <p:sldId id="540" r:id="rId4"/>
    <p:sldId id="534" r:id="rId5"/>
    <p:sldId id="538" r:id="rId6"/>
    <p:sldId id="542" r:id="rId7"/>
    <p:sldId id="554" r:id="rId8"/>
    <p:sldId id="555" r:id="rId9"/>
    <p:sldId id="541" r:id="rId10"/>
    <p:sldId id="526" r:id="rId11"/>
    <p:sldId id="549" r:id="rId12"/>
    <p:sldId id="548" r:id="rId13"/>
    <p:sldId id="543" r:id="rId14"/>
    <p:sldId id="512" r:id="rId15"/>
    <p:sldId id="544" r:id="rId16"/>
    <p:sldId id="546" r:id="rId17"/>
    <p:sldId id="565" r:id="rId18"/>
    <p:sldId id="607" r:id="rId19"/>
    <p:sldId id="592" r:id="rId20"/>
    <p:sldId id="599" r:id="rId21"/>
    <p:sldId id="550" r:id="rId22"/>
    <p:sldId id="593" r:id="rId23"/>
    <p:sldId id="601" r:id="rId24"/>
    <p:sldId id="594" r:id="rId25"/>
    <p:sldId id="596" r:id="rId26"/>
    <p:sldId id="602" r:id="rId27"/>
    <p:sldId id="597" r:id="rId28"/>
    <p:sldId id="600" r:id="rId29"/>
    <p:sldId id="603" r:id="rId30"/>
    <p:sldId id="604" r:id="rId31"/>
    <p:sldId id="569" r:id="rId32"/>
    <p:sldId id="608" r:id="rId33"/>
    <p:sldId id="609" r:id="rId34"/>
    <p:sldId id="463" r:id="rId35"/>
    <p:sldId id="475" r:id="rId36"/>
    <p:sldId id="605" r:id="rId37"/>
    <p:sldId id="614" r:id="rId38"/>
    <p:sldId id="613" r:id="rId39"/>
    <p:sldId id="612" r:id="rId40"/>
    <p:sldId id="611" r:id="rId41"/>
    <p:sldId id="610" r:id="rId42"/>
    <p:sldId id="551" r:id="rId43"/>
    <p:sldId id="343" r:id="rId44"/>
    <p:sldId id="355" r:id="rId45"/>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3300" b="0" i="0" u="none" strike="noStrike" cap="all" spc="0" normalizeH="0" baseline="0">
        <a:ln>
          <a:noFill/>
        </a:ln>
        <a:solidFill>
          <a:srgbClr val="515252"/>
        </a:solidFill>
        <a:effectLst/>
        <a:uFillTx/>
        <a:latin typeface="+mn-lt"/>
        <a:ea typeface="+mn-ea"/>
        <a:cs typeface="+mn-cs"/>
        <a:sym typeface="Helvetica Neue"/>
      </a:defRPr>
    </a:lvl1pPr>
    <a:lvl2pPr marL="0" marR="0" indent="0" algn="ctr" defTabSz="825500" rtl="0" fontAlgn="auto" latinLnBrk="0" hangingPunct="0">
      <a:lnSpc>
        <a:spcPct val="100000"/>
      </a:lnSpc>
      <a:spcBef>
        <a:spcPts val="0"/>
      </a:spcBef>
      <a:spcAft>
        <a:spcPts val="0"/>
      </a:spcAft>
      <a:buClrTx/>
      <a:buSzTx/>
      <a:buFontTx/>
      <a:buNone/>
      <a:tabLst/>
      <a:defRPr kumimoji="0" sz="3300" b="0" i="0" u="none" strike="noStrike" cap="all" spc="0" normalizeH="0" baseline="0">
        <a:ln>
          <a:noFill/>
        </a:ln>
        <a:solidFill>
          <a:srgbClr val="515252"/>
        </a:solidFill>
        <a:effectLst/>
        <a:uFillTx/>
        <a:latin typeface="+mn-lt"/>
        <a:ea typeface="+mn-ea"/>
        <a:cs typeface="+mn-cs"/>
        <a:sym typeface="Helvetica Neue"/>
      </a:defRPr>
    </a:lvl2pPr>
    <a:lvl3pPr marL="0" marR="0" indent="0" algn="ctr" defTabSz="825500" rtl="0" fontAlgn="auto" latinLnBrk="0" hangingPunct="0">
      <a:lnSpc>
        <a:spcPct val="100000"/>
      </a:lnSpc>
      <a:spcBef>
        <a:spcPts val="0"/>
      </a:spcBef>
      <a:spcAft>
        <a:spcPts val="0"/>
      </a:spcAft>
      <a:buClrTx/>
      <a:buSzTx/>
      <a:buFontTx/>
      <a:buNone/>
      <a:tabLst/>
      <a:defRPr kumimoji="0" sz="3300" b="0" i="0" u="none" strike="noStrike" cap="all" spc="0" normalizeH="0" baseline="0">
        <a:ln>
          <a:noFill/>
        </a:ln>
        <a:solidFill>
          <a:srgbClr val="515252"/>
        </a:solidFill>
        <a:effectLst/>
        <a:uFillTx/>
        <a:latin typeface="+mn-lt"/>
        <a:ea typeface="+mn-ea"/>
        <a:cs typeface="+mn-cs"/>
        <a:sym typeface="Helvetica Neue"/>
      </a:defRPr>
    </a:lvl3pPr>
    <a:lvl4pPr marL="0" marR="0" indent="0" algn="ctr" defTabSz="825500" rtl="0" fontAlgn="auto" latinLnBrk="0" hangingPunct="0">
      <a:lnSpc>
        <a:spcPct val="100000"/>
      </a:lnSpc>
      <a:spcBef>
        <a:spcPts val="0"/>
      </a:spcBef>
      <a:spcAft>
        <a:spcPts val="0"/>
      </a:spcAft>
      <a:buClrTx/>
      <a:buSzTx/>
      <a:buFontTx/>
      <a:buNone/>
      <a:tabLst/>
      <a:defRPr kumimoji="0" sz="3300" b="0" i="0" u="none" strike="noStrike" cap="all" spc="0" normalizeH="0" baseline="0">
        <a:ln>
          <a:noFill/>
        </a:ln>
        <a:solidFill>
          <a:srgbClr val="515252"/>
        </a:solidFill>
        <a:effectLst/>
        <a:uFillTx/>
        <a:latin typeface="+mn-lt"/>
        <a:ea typeface="+mn-ea"/>
        <a:cs typeface="+mn-cs"/>
        <a:sym typeface="Helvetica Neue"/>
      </a:defRPr>
    </a:lvl4pPr>
    <a:lvl5pPr marL="0" marR="0" indent="0" algn="ctr" defTabSz="825500" rtl="0" fontAlgn="auto" latinLnBrk="0" hangingPunct="0">
      <a:lnSpc>
        <a:spcPct val="100000"/>
      </a:lnSpc>
      <a:spcBef>
        <a:spcPts val="0"/>
      </a:spcBef>
      <a:spcAft>
        <a:spcPts val="0"/>
      </a:spcAft>
      <a:buClrTx/>
      <a:buSzTx/>
      <a:buFontTx/>
      <a:buNone/>
      <a:tabLst/>
      <a:defRPr kumimoji="0" sz="3300" b="0" i="0" u="none" strike="noStrike" cap="all" spc="0" normalizeH="0" baseline="0">
        <a:ln>
          <a:noFill/>
        </a:ln>
        <a:solidFill>
          <a:srgbClr val="515252"/>
        </a:solidFill>
        <a:effectLst/>
        <a:uFillTx/>
        <a:latin typeface="+mn-lt"/>
        <a:ea typeface="+mn-ea"/>
        <a:cs typeface="+mn-cs"/>
        <a:sym typeface="Helvetica Neue"/>
      </a:defRPr>
    </a:lvl5pPr>
    <a:lvl6pPr marL="0" marR="0" indent="0" algn="ctr" defTabSz="825500" rtl="0" fontAlgn="auto" latinLnBrk="0" hangingPunct="0">
      <a:lnSpc>
        <a:spcPct val="100000"/>
      </a:lnSpc>
      <a:spcBef>
        <a:spcPts val="0"/>
      </a:spcBef>
      <a:spcAft>
        <a:spcPts val="0"/>
      </a:spcAft>
      <a:buClrTx/>
      <a:buSzTx/>
      <a:buFontTx/>
      <a:buNone/>
      <a:tabLst/>
      <a:defRPr kumimoji="0" sz="3300" b="0" i="0" u="none" strike="noStrike" cap="all" spc="0" normalizeH="0" baseline="0">
        <a:ln>
          <a:noFill/>
        </a:ln>
        <a:solidFill>
          <a:srgbClr val="515252"/>
        </a:solidFill>
        <a:effectLst/>
        <a:uFillTx/>
        <a:latin typeface="+mn-lt"/>
        <a:ea typeface="+mn-ea"/>
        <a:cs typeface="+mn-cs"/>
        <a:sym typeface="Helvetica Neue"/>
      </a:defRPr>
    </a:lvl6pPr>
    <a:lvl7pPr marL="0" marR="0" indent="0" algn="ctr" defTabSz="825500" rtl="0" fontAlgn="auto" latinLnBrk="0" hangingPunct="0">
      <a:lnSpc>
        <a:spcPct val="100000"/>
      </a:lnSpc>
      <a:spcBef>
        <a:spcPts val="0"/>
      </a:spcBef>
      <a:spcAft>
        <a:spcPts val="0"/>
      </a:spcAft>
      <a:buClrTx/>
      <a:buSzTx/>
      <a:buFontTx/>
      <a:buNone/>
      <a:tabLst/>
      <a:defRPr kumimoji="0" sz="3300" b="0" i="0" u="none" strike="noStrike" cap="all" spc="0" normalizeH="0" baseline="0">
        <a:ln>
          <a:noFill/>
        </a:ln>
        <a:solidFill>
          <a:srgbClr val="515252"/>
        </a:solidFill>
        <a:effectLst/>
        <a:uFillTx/>
        <a:latin typeface="+mn-lt"/>
        <a:ea typeface="+mn-ea"/>
        <a:cs typeface="+mn-cs"/>
        <a:sym typeface="Helvetica Neue"/>
      </a:defRPr>
    </a:lvl7pPr>
    <a:lvl8pPr marL="0" marR="0" indent="0" algn="ctr" defTabSz="825500" rtl="0" fontAlgn="auto" latinLnBrk="0" hangingPunct="0">
      <a:lnSpc>
        <a:spcPct val="100000"/>
      </a:lnSpc>
      <a:spcBef>
        <a:spcPts val="0"/>
      </a:spcBef>
      <a:spcAft>
        <a:spcPts val="0"/>
      </a:spcAft>
      <a:buClrTx/>
      <a:buSzTx/>
      <a:buFontTx/>
      <a:buNone/>
      <a:tabLst/>
      <a:defRPr kumimoji="0" sz="3300" b="0" i="0" u="none" strike="noStrike" cap="all" spc="0" normalizeH="0" baseline="0">
        <a:ln>
          <a:noFill/>
        </a:ln>
        <a:solidFill>
          <a:srgbClr val="515252"/>
        </a:solidFill>
        <a:effectLst/>
        <a:uFillTx/>
        <a:latin typeface="+mn-lt"/>
        <a:ea typeface="+mn-ea"/>
        <a:cs typeface="+mn-cs"/>
        <a:sym typeface="Helvetica Neue"/>
      </a:defRPr>
    </a:lvl8pPr>
    <a:lvl9pPr marL="0" marR="0" indent="0" algn="ctr" defTabSz="825500" rtl="0" fontAlgn="auto" latinLnBrk="0" hangingPunct="0">
      <a:lnSpc>
        <a:spcPct val="100000"/>
      </a:lnSpc>
      <a:spcBef>
        <a:spcPts val="0"/>
      </a:spcBef>
      <a:spcAft>
        <a:spcPts val="0"/>
      </a:spcAft>
      <a:buClrTx/>
      <a:buSzTx/>
      <a:buFontTx/>
      <a:buNone/>
      <a:tabLst/>
      <a:defRPr kumimoji="0" sz="3300" b="0" i="0" u="none" strike="noStrike" cap="all" spc="0" normalizeH="0" baseline="0">
        <a:ln>
          <a:noFill/>
        </a:ln>
        <a:solidFill>
          <a:srgbClr val="515252"/>
        </a:solidFill>
        <a:effectLst/>
        <a:uFillTx/>
        <a:latin typeface="+mn-lt"/>
        <a:ea typeface="+mn-ea"/>
        <a:cs typeface="+mn-cs"/>
        <a:sym typeface="Helvetica Neue"/>
      </a:defRPr>
    </a:lvl9pPr>
  </p:defaultTextStyle>
  <p:extLst>
    <p:ext uri="{EFAFB233-063F-42B5-8137-9DF3F51BA10A}">
      <p15:sldGuideLst xmlns:p15="http://schemas.microsoft.com/office/powerpoint/2012/main">
        <p15:guide id="1" orient="horz" pos="4320">
          <p15:clr>
            <a:srgbClr val="A4A3A4"/>
          </p15:clr>
        </p15:guide>
        <p15:guide id="2" pos="76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Animation="0">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042541"/>
    <a:srgbClr val="000000"/>
    <a:srgbClr val="FF85FF"/>
    <a:srgbClr val="7A81FF"/>
    <a:srgbClr val="DC2001"/>
    <a:srgbClr val="717172"/>
    <a:srgbClr val="F2F2F2"/>
    <a:srgbClr val="E5DEE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63071E9-AF23-4026-A487-A72B6C8F49B4}" v="42" dt="2022-09-05T06:46:46.698"/>
  </p1510:revLst>
</p1510:revInfo>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515252"/>
        </a:fontRef>
        <a:srgbClr val="515252"/>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D2E8"/>
          </a:solidFill>
        </a:fill>
      </a:tcStyle>
    </a:wholeTbl>
    <a:band2H>
      <a:tcTxStyle/>
      <a:tcStyle>
        <a:tcBdr/>
        <a:fill>
          <a:solidFill>
            <a:srgbClr val="E6EAF4"/>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515252"/>
        </a:fontRef>
        <a:srgbClr val="515252"/>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2E7CB"/>
          </a:solidFill>
        </a:fill>
      </a:tcStyle>
    </a:wholeTbl>
    <a:band2H>
      <a:tcTxStyle/>
      <a:tcStyle>
        <a:tcBdr/>
        <a:fill>
          <a:solidFill>
            <a:srgbClr val="F8F4E7"/>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515252"/>
        </a:fontRef>
        <a:srgbClr val="515252"/>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5CDDE"/>
          </a:solidFill>
        </a:fill>
      </a:tcStyle>
    </a:wholeTbl>
    <a:band2H>
      <a:tcTxStyle/>
      <a:tcStyle>
        <a:tcBdr/>
        <a:fill>
          <a:solidFill>
            <a:srgbClr val="EBE8EF"/>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515252"/>
        </a:fontRef>
        <a:srgbClr val="515252"/>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8E9E9"/>
          </a:solidFill>
        </a:fill>
      </a:tcStyle>
    </a:wholeTbl>
    <a:band2H>
      <a:tcTxStyle/>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515252"/>
        </a:fontRef>
        <a:srgbClr val="515252"/>
      </a:tcTxStyle>
      <a:tcStyle>
        <a:tcBdr>
          <a:left>
            <a:ln w="12700" cap="flat">
              <a:noFill/>
              <a:miter lim="400000"/>
            </a:ln>
          </a:left>
          <a:right>
            <a:ln w="12700" cap="flat">
              <a:noFill/>
              <a:miter lim="400000"/>
            </a:ln>
          </a:right>
          <a:top>
            <a:ln w="50800" cap="flat">
              <a:solidFill>
                <a:srgbClr val="515252"/>
              </a:solidFill>
              <a:prstDash val="solid"/>
              <a:round/>
            </a:ln>
          </a:top>
          <a:bottom>
            <a:ln w="25400" cap="flat">
              <a:solidFill>
                <a:srgbClr val="515252"/>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515252"/>
              </a:solidFill>
              <a:prstDash val="solid"/>
              <a:round/>
            </a:ln>
          </a:top>
          <a:bottom>
            <a:ln w="25400" cap="flat">
              <a:solidFill>
                <a:srgbClr val="515252"/>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515252"/>
        </a:fontRef>
        <a:srgbClr val="515252"/>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CFCF"/>
          </a:solidFill>
        </a:fill>
      </a:tcStyle>
    </a:wholeTbl>
    <a:band2H>
      <a:tcTxStyle/>
      <a:tcStyle>
        <a:tcBdr/>
        <a:fill>
          <a:solidFill>
            <a:srgbClr val="E8E9E9"/>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515252"/>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515252"/>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515252"/>
          </a:solidFill>
        </a:fill>
      </a:tcStyle>
    </a:firstRow>
  </a:tblStyle>
  <a:tblStyle styleId="{2708684C-4D16-4618-839F-0558EEFCDFE6}" styleName="">
    <a:tblBg/>
    <a:wholeTbl>
      <a:tcTxStyle b="off" i="off">
        <a:fontRef idx="minor">
          <a:srgbClr val="515252"/>
        </a:fontRef>
        <a:srgbClr val="515252"/>
      </a:tcTxStyle>
      <a:tcStyle>
        <a:tcBdr>
          <a:left>
            <a:ln w="12700" cap="flat">
              <a:solidFill>
                <a:srgbClr val="515252"/>
              </a:solidFill>
              <a:prstDash val="solid"/>
              <a:round/>
            </a:ln>
          </a:left>
          <a:right>
            <a:ln w="12700" cap="flat">
              <a:solidFill>
                <a:srgbClr val="515252"/>
              </a:solidFill>
              <a:prstDash val="solid"/>
              <a:round/>
            </a:ln>
          </a:right>
          <a:top>
            <a:ln w="12700" cap="flat">
              <a:solidFill>
                <a:srgbClr val="515252"/>
              </a:solidFill>
              <a:prstDash val="solid"/>
              <a:round/>
            </a:ln>
          </a:top>
          <a:bottom>
            <a:ln w="12700" cap="flat">
              <a:solidFill>
                <a:srgbClr val="515252"/>
              </a:solidFill>
              <a:prstDash val="solid"/>
              <a:round/>
            </a:ln>
          </a:bottom>
          <a:insideH>
            <a:ln w="12700" cap="flat">
              <a:solidFill>
                <a:srgbClr val="515252"/>
              </a:solidFill>
              <a:prstDash val="solid"/>
              <a:round/>
            </a:ln>
          </a:insideH>
          <a:insideV>
            <a:ln w="12700" cap="flat">
              <a:solidFill>
                <a:srgbClr val="515252"/>
              </a:solidFill>
              <a:prstDash val="solid"/>
              <a:round/>
            </a:ln>
          </a:insideV>
        </a:tcBdr>
        <a:fill>
          <a:solidFill>
            <a:srgbClr val="515252">
              <a:alpha val="20000"/>
            </a:srgbClr>
          </a:solidFill>
        </a:fill>
      </a:tcStyle>
    </a:wholeTbl>
    <a:band2H>
      <a:tcTxStyle/>
      <a:tcStyle>
        <a:tcBdr/>
        <a:fill>
          <a:solidFill>
            <a:srgbClr val="FFFFFF"/>
          </a:solidFill>
        </a:fill>
      </a:tcStyle>
    </a:band2H>
    <a:firstCol>
      <a:tcTxStyle b="on" i="off">
        <a:fontRef idx="minor">
          <a:srgbClr val="515252"/>
        </a:fontRef>
        <a:srgbClr val="515252"/>
      </a:tcTxStyle>
      <a:tcStyle>
        <a:tcBdr>
          <a:left>
            <a:ln w="12700" cap="flat">
              <a:solidFill>
                <a:srgbClr val="515252"/>
              </a:solidFill>
              <a:prstDash val="solid"/>
              <a:round/>
            </a:ln>
          </a:left>
          <a:right>
            <a:ln w="12700" cap="flat">
              <a:solidFill>
                <a:srgbClr val="515252"/>
              </a:solidFill>
              <a:prstDash val="solid"/>
              <a:round/>
            </a:ln>
          </a:right>
          <a:top>
            <a:ln w="12700" cap="flat">
              <a:solidFill>
                <a:srgbClr val="515252"/>
              </a:solidFill>
              <a:prstDash val="solid"/>
              <a:round/>
            </a:ln>
          </a:top>
          <a:bottom>
            <a:ln w="12700" cap="flat">
              <a:solidFill>
                <a:srgbClr val="515252"/>
              </a:solidFill>
              <a:prstDash val="solid"/>
              <a:round/>
            </a:ln>
          </a:bottom>
          <a:insideH>
            <a:ln w="12700" cap="flat">
              <a:solidFill>
                <a:srgbClr val="515252"/>
              </a:solidFill>
              <a:prstDash val="solid"/>
              <a:round/>
            </a:ln>
          </a:insideH>
          <a:insideV>
            <a:ln w="12700" cap="flat">
              <a:solidFill>
                <a:srgbClr val="515252"/>
              </a:solidFill>
              <a:prstDash val="solid"/>
              <a:round/>
            </a:ln>
          </a:insideV>
        </a:tcBdr>
        <a:fill>
          <a:solidFill>
            <a:srgbClr val="515252">
              <a:alpha val="20000"/>
            </a:srgbClr>
          </a:solidFill>
        </a:fill>
      </a:tcStyle>
    </a:firstCol>
    <a:lastRow>
      <a:tcTxStyle b="on" i="off">
        <a:fontRef idx="minor">
          <a:srgbClr val="515252"/>
        </a:fontRef>
        <a:srgbClr val="515252"/>
      </a:tcTxStyle>
      <a:tcStyle>
        <a:tcBdr>
          <a:left>
            <a:ln w="12700" cap="flat">
              <a:solidFill>
                <a:srgbClr val="515252"/>
              </a:solidFill>
              <a:prstDash val="solid"/>
              <a:round/>
            </a:ln>
          </a:left>
          <a:right>
            <a:ln w="12700" cap="flat">
              <a:solidFill>
                <a:srgbClr val="515252"/>
              </a:solidFill>
              <a:prstDash val="solid"/>
              <a:round/>
            </a:ln>
          </a:right>
          <a:top>
            <a:ln w="50800" cap="flat">
              <a:solidFill>
                <a:srgbClr val="515252"/>
              </a:solidFill>
              <a:prstDash val="solid"/>
              <a:round/>
            </a:ln>
          </a:top>
          <a:bottom>
            <a:ln w="12700" cap="flat">
              <a:solidFill>
                <a:srgbClr val="515252"/>
              </a:solidFill>
              <a:prstDash val="solid"/>
              <a:round/>
            </a:ln>
          </a:bottom>
          <a:insideH>
            <a:ln w="12700" cap="flat">
              <a:solidFill>
                <a:srgbClr val="515252"/>
              </a:solidFill>
              <a:prstDash val="solid"/>
              <a:round/>
            </a:ln>
          </a:insideH>
          <a:insideV>
            <a:ln w="12700" cap="flat">
              <a:solidFill>
                <a:srgbClr val="515252"/>
              </a:solidFill>
              <a:prstDash val="solid"/>
              <a:round/>
            </a:ln>
          </a:insideV>
        </a:tcBdr>
        <a:fill>
          <a:noFill/>
        </a:fill>
      </a:tcStyle>
    </a:lastRow>
    <a:firstRow>
      <a:tcTxStyle b="on" i="off">
        <a:fontRef idx="minor">
          <a:srgbClr val="515252"/>
        </a:fontRef>
        <a:srgbClr val="515252"/>
      </a:tcTxStyle>
      <a:tcStyle>
        <a:tcBdr>
          <a:left>
            <a:ln w="12700" cap="flat">
              <a:solidFill>
                <a:srgbClr val="515252"/>
              </a:solidFill>
              <a:prstDash val="solid"/>
              <a:round/>
            </a:ln>
          </a:left>
          <a:right>
            <a:ln w="12700" cap="flat">
              <a:solidFill>
                <a:srgbClr val="515252"/>
              </a:solidFill>
              <a:prstDash val="solid"/>
              <a:round/>
            </a:ln>
          </a:right>
          <a:top>
            <a:ln w="12700" cap="flat">
              <a:solidFill>
                <a:srgbClr val="515252"/>
              </a:solidFill>
              <a:prstDash val="solid"/>
              <a:round/>
            </a:ln>
          </a:top>
          <a:bottom>
            <a:ln w="25400" cap="flat">
              <a:solidFill>
                <a:srgbClr val="515252"/>
              </a:solidFill>
              <a:prstDash val="solid"/>
              <a:round/>
            </a:ln>
          </a:bottom>
          <a:insideH>
            <a:ln w="12700" cap="flat">
              <a:solidFill>
                <a:srgbClr val="515252"/>
              </a:solidFill>
              <a:prstDash val="solid"/>
              <a:round/>
            </a:ln>
          </a:insideH>
          <a:insideV>
            <a:ln w="12700" cap="flat">
              <a:solidFill>
                <a:srgbClr val="515252"/>
              </a:solidFill>
              <a:prstDash val="solid"/>
              <a:round/>
            </a:ln>
          </a:insideV>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423" autoAdjust="0"/>
    <p:restoredTop sz="94288" autoAdjust="0"/>
  </p:normalViewPr>
  <p:slideViewPr>
    <p:cSldViewPr snapToGrid="0" snapToObjects="1">
      <p:cViewPr varScale="1">
        <p:scale>
          <a:sx n="44" d="100"/>
          <a:sy n="44" d="100"/>
        </p:scale>
        <p:origin x="240" y="1080"/>
      </p:cViewPr>
      <p:guideLst>
        <p:guide orient="horz" pos="4320"/>
        <p:guide pos="7680"/>
      </p:guideLst>
    </p:cSldViewPr>
  </p:slideViewPr>
  <p:outlineViewPr>
    <p:cViewPr>
      <p:scale>
        <a:sx n="33" d="100"/>
        <a:sy n="33" d="100"/>
      </p:scale>
      <p:origin x="0" y="-306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microsoft.com/office/2015/10/relationships/revisionInfo" Target="revisionInfo.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viewProps" Target="viewProps.xml"/><Relationship Id="rId8" Type="http://schemas.openxmlformats.org/officeDocument/2006/relationships/slide" Target="slides/slide6.xml"/><Relationship Id="rId51" Type="http://schemas.microsoft.com/office/2016/11/relationships/changesInfo" Target="changesInfos/changesInfo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notesMaster" Target="notesMasters/notesMaster1.xml"/><Relationship Id="rId20" Type="http://schemas.openxmlformats.org/officeDocument/2006/relationships/slide" Target="slides/slide18.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hashank Kundapur" userId="f0c404a1-0d4a-4e66-811e-45065539753b" providerId="ADAL" clId="{563071E9-AF23-4026-A487-A72B6C8F49B4}"/>
    <pc:docChg chg="undo custSel addSld delSld modSld sldOrd delMainMaster">
      <pc:chgData name="Shashank Kundapur" userId="f0c404a1-0d4a-4e66-811e-45065539753b" providerId="ADAL" clId="{563071E9-AF23-4026-A487-A72B6C8F49B4}" dt="2022-09-05T06:50:36.912" v="2275" actId="20577"/>
      <pc:docMkLst>
        <pc:docMk/>
      </pc:docMkLst>
      <pc:sldChg chg="add del">
        <pc:chgData name="Shashank Kundapur" userId="f0c404a1-0d4a-4e66-811e-45065539753b" providerId="ADAL" clId="{563071E9-AF23-4026-A487-A72B6C8F49B4}" dt="2022-09-05T05:49:21.054" v="1423" actId="2696"/>
        <pc:sldMkLst>
          <pc:docMk/>
          <pc:sldMk cId="1501037921" sldId="350"/>
        </pc:sldMkLst>
      </pc:sldChg>
      <pc:sldChg chg="del">
        <pc:chgData name="Shashank Kundapur" userId="f0c404a1-0d4a-4e66-811e-45065539753b" providerId="ADAL" clId="{563071E9-AF23-4026-A487-A72B6C8F49B4}" dt="2022-09-05T05:53:50.006" v="1468" actId="47"/>
        <pc:sldMkLst>
          <pc:docMk/>
          <pc:sldMk cId="2142713963" sldId="431"/>
        </pc:sldMkLst>
      </pc:sldChg>
      <pc:sldChg chg="del">
        <pc:chgData name="Shashank Kundapur" userId="f0c404a1-0d4a-4e66-811e-45065539753b" providerId="ADAL" clId="{563071E9-AF23-4026-A487-A72B6C8F49B4}" dt="2022-09-05T05:54:22.312" v="1474" actId="47"/>
        <pc:sldMkLst>
          <pc:docMk/>
          <pc:sldMk cId="1038582519" sldId="460"/>
        </pc:sldMkLst>
      </pc:sldChg>
      <pc:sldChg chg="del">
        <pc:chgData name="Shashank Kundapur" userId="f0c404a1-0d4a-4e66-811e-45065539753b" providerId="ADAL" clId="{563071E9-AF23-4026-A487-A72B6C8F49B4}" dt="2022-09-05T05:53:56.958" v="1469" actId="47"/>
        <pc:sldMkLst>
          <pc:docMk/>
          <pc:sldMk cId="2467194141" sldId="461"/>
        </pc:sldMkLst>
      </pc:sldChg>
      <pc:sldChg chg="del">
        <pc:chgData name="Shashank Kundapur" userId="f0c404a1-0d4a-4e66-811e-45065539753b" providerId="ADAL" clId="{563071E9-AF23-4026-A487-A72B6C8F49B4}" dt="2022-09-05T05:54:00.464" v="1470" actId="47"/>
        <pc:sldMkLst>
          <pc:docMk/>
          <pc:sldMk cId="3445005364" sldId="462"/>
        </pc:sldMkLst>
      </pc:sldChg>
      <pc:sldChg chg="del">
        <pc:chgData name="Shashank Kundapur" userId="f0c404a1-0d4a-4e66-811e-45065539753b" providerId="ADAL" clId="{563071E9-AF23-4026-A487-A72B6C8F49B4}" dt="2022-09-05T05:54:02.025" v="1471" actId="47"/>
        <pc:sldMkLst>
          <pc:docMk/>
          <pc:sldMk cId="659760612" sldId="468"/>
        </pc:sldMkLst>
      </pc:sldChg>
      <pc:sldChg chg="del">
        <pc:chgData name="Shashank Kundapur" userId="f0c404a1-0d4a-4e66-811e-45065539753b" providerId="ADAL" clId="{563071E9-AF23-4026-A487-A72B6C8F49B4}" dt="2022-09-05T05:54:03.088" v="1472" actId="47"/>
        <pc:sldMkLst>
          <pc:docMk/>
          <pc:sldMk cId="1257882689" sldId="477"/>
        </pc:sldMkLst>
      </pc:sldChg>
      <pc:sldChg chg="del">
        <pc:chgData name="Shashank Kundapur" userId="f0c404a1-0d4a-4e66-811e-45065539753b" providerId="ADAL" clId="{563071E9-AF23-4026-A487-A72B6C8F49B4}" dt="2022-09-05T05:53:48.363" v="1466" actId="47"/>
        <pc:sldMkLst>
          <pc:docMk/>
          <pc:sldMk cId="3907372069" sldId="481"/>
        </pc:sldMkLst>
      </pc:sldChg>
      <pc:sldChg chg="del">
        <pc:chgData name="Shashank Kundapur" userId="f0c404a1-0d4a-4e66-811e-45065539753b" providerId="ADAL" clId="{563071E9-AF23-4026-A487-A72B6C8F49B4}" dt="2022-09-05T05:53:20.203" v="1465" actId="47"/>
        <pc:sldMkLst>
          <pc:docMk/>
          <pc:sldMk cId="403627032" sldId="482"/>
        </pc:sldMkLst>
      </pc:sldChg>
      <pc:sldChg chg="del">
        <pc:chgData name="Shashank Kundapur" userId="f0c404a1-0d4a-4e66-811e-45065539753b" providerId="ADAL" clId="{563071E9-AF23-4026-A487-A72B6C8F49B4}" dt="2022-09-05T05:54:04.602" v="1473" actId="47"/>
        <pc:sldMkLst>
          <pc:docMk/>
          <pc:sldMk cId="883564761" sldId="484"/>
        </pc:sldMkLst>
      </pc:sldChg>
      <pc:sldChg chg="del">
        <pc:chgData name="Shashank Kundapur" userId="f0c404a1-0d4a-4e66-811e-45065539753b" providerId="ADAL" clId="{563071E9-AF23-4026-A487-A72B6C8F49B4}" dt="2022-09-05T05:53:49.399" v="1467" actId="47"/>
        <pc:sldMkLst>
          <pc:docMk/>
          <pc:sldMk cId="1193696513" sldId="516"/>
        </pc:sldMkLst>
      </pc:sldChg>
      <pc:sldChg chg="del">
        <pc:chgData name="Shashank Kundapur" userId="f0c404a1-0d4a-4e66-811e-45065539753b" providerId="ADAL" clId="{563071E9-AF23-4026-A487-A72B6C8F49B4}" dt="2022-09-05T05:49:05.264" v="1422" actId="47"/>
        <pc:sldMkLst>
          <pc:docMk/>
          <pc:sldMk cId="724073100" sldId="517"/>
        </pc:sldMkLst>
      </pc:sldChg>
      <pc:sldChg chg="del">
        <pc:chgData name="Shashank Kundapur" userId="f0c404a1-0d4a-4e66-811e-45065539753b" providerId="ADAL" clId="{563071E9-AF23-4026-A487-A72B6C8F49B4}" dt="2022-09-05T05:49:05.264" v="1422" actId="47"/>
        <pc:sldMkLst>
          <pc:docMk/>
          <pc:sldMk cId="707232800" sldId="531"/>
        </pc:sldMkLst>
      </pc:sldChg>
      <pc:sldChg chg="add del">
        <pc:chgData name="Shashank Kundapur" userId="f0c404a1-0d4a-4e66-811e-45065539753b" providerId="ADAL" clId="{563071E9-AF23-4026-A487-A72B6C8F49B4}" dt="2022-09-05T06:45:15.537" v="2198" actId="47"/>
        <pc:sldMkLst>
          <pc:docMk/>
          <pc:sldMk cId="2589709728" sldId="545"/>
        </pc:sldMkLst>
      </pc:sldChg>
      <pc:sldChg chg="add del">
        <pc:chgData name="Shashank Kundapur" userId="f0c404a1-0d4a-4e66-811e-45065539753b" providerId="ADAL" clId="{563071E9-AF23-4026-A487-A72B6C8F49B4}" dt="2022-09-05T06:44:51.532" v="2196" actId="47"/>
        <pc:sldMkLst>
          <pc:docMk/>
          <pc:sldMk cId="1417106955" sldId="553"/>
        </pc:sldMkLst>
      </pc:sldChg>
      <pc:sldChg chg="del">
        <pc:chgData name="Shashank Kundapur" userId="f0c404a1-0d4a-4e66-811e-45065539753b" providerId="ADAL" clId="{563071E9-AF23-4026-A487-A72B6C8F49B4}" dt="2022-09-05T06:45:15.537" v="2198" actId="47"/>
        <pc:sldMkLst>
          <pc:docMk/>
          <pc:sldMk cId="2484278549" sldId="556"/>
        </pc:sldMkLst>
      </pc:sldChg>
      <pc:sldChg chg="add del">
        <pc:chgData name="Shashank Kundapur" userId="f0c404a1-0d4a-4e66-811e-45065539753b" providerId="ADAL" clId="{563071E9-AF23-4026-A487-A72B6C8F49B4}" dt="2022-09-05T05:49:23.348" v="1424" actId="2696"/>
        <pc:sldMkLst>
          <pc:docMk/>
          <pc:sldMk cId="1545803995" sldId="559"/>
        </pc:sldMkLst>
      </pc:sldChg>
      <pc:sldChg chg="del">
        <pc:chgData name="Shashank Kundapur" userId="f0c404a1-0d4a-4e66-811e-45065539753b" providerId="ADAL" clId="{563071E9-AF23-4026-A487-A72B6C8F49B4}" dt="2022-09-05T05:49:26.427" v="1425" actId="2696"/>
        <pc:sldMkLst>
          <pc:docMk/>
          <pc:sldMk cId="259082884" sldId="560"/>
        </pc:sldMkLst>
      </pc:sldChg>
      <pc:sldChg chg="del">
        <pc:chgData name="Shashank Kundapur" userId="f0c404a1-0d4a-4e66-811e-45065539753b" providerId="ADAL" clId="{563071E9-AF23-4026-A487-A72B6C8F49B4}" dt="2022-09-05T06:45:15.537" v="2198" actId="47"/>
        <pc:sldMkLst>
          <pc:docMk/>
          <pc:sldMk cId="2786623458" sldId="564"/>
        </pc:sldMkLst>
      </pc:sldChg>
      <pc:sldChg chg="del">
        <pc:chgData name="Shashank Kundapur" userId="f0c404a1-0d4a-4e66-811e-45065539753b" providerId="ADAL" clId="{563071E9-AF23-4026-A487-A72B6C8F49B4}" dt="2022-09-05T06:46:18.239" v="2261" actId="47"/>
        <pc:sldMkLst>
          <pc:docMk/>
          <pc:sldMk cId="73066225" sldId="574"/>
        </pc:sldMkLst>
      </pc:sldChg>
      <pc:sldChg chg="del">
        <pc:chgData name="Shashank Kundapur" userId="f0c404a1-0d4a-4e66-811e-45065539753b" providerId="ADAL" clId="{563071E9-AF23-4026-A487-A72B6C8F49B4}" dt="2022-09-05T06:45:15.537" v="2198" actId="47"/>
        <pc:sldMkLst>
          <pc:docMk/>
          <pc:sldMk cId="4171019720" sldId="575"/>
        </pc:sldMkLst>
      </pc:sldChg>
      <pc:sldChg chg="addSp delSp modSp add del mod">
        <pc:chgData name="Shashank Kundapur" userId="f0c404a1-0d4a-4e66-811e-45065539753b" providerId="ADAL" clId="{563071E9-AF23-4026-A487-A72B6C8F49B4}" dt="2022-09-05T03:51:19.245" v="1009" actId="47"/>
        <pc:sldMkLst>
          <pc:docMk/>
          <pc:sldMk cId="1239104485" sldId="579"/>
        </pc:sldMkLst>
        <pc:spChg chg="add mod">
          <ac:chgData name="Shashank Kundapur" userId="f0c404a1-0d4a-4e66-811e-45065539753b" providerId="ADAL" clId="{563071E9-AF23-4026-A487-A72B6C8F49B4}" dt="2022-09-05T02:35:53.848" v="348" actId="478"/>
          <ac:spMkLst>
            <pc:docMk/>
            <pc:sldMk cId="1239104485" sldId="579"/>
            <ac:spMk id="3" creationId="{9122AC8E-A2CE-40EC-99F3-8058AACE3E43}"/>
          </ac:spMkLst>
        </pc:spChg>
        <pc:picChg chg="add del mod">
          <ac:chgData name="Shashank Kundapur" userId="f0c404a1-0d4a-4e66-811e-45065539753b" providerId="ADAL" clId="{563071E9-AF23-4026-A487-A72B6C8F49B4}" dt="2022-09-05T02:39:35.512" v="358" actId="21"/>
          <ac:picMkLst>
            <pc:docMk/>
            <pc:sldMk cId="1239104485" sldId="579"/>
            <ac:picMk id="5" creationId="{61F7ED3C-9106-401D-95A8-0734C3DED823}"/>
          </ac:picMkLst>
        </pc:picChg>
        <pc:picChg chg="del">
          <ac:chgData name="Shashank Kundapur" userId="f0c404a1-0d4a-4e66-811e-45065539753b" providerId="ADAL" clId="{563071E9-AF23-4026-A487-A72B6C8F49B4}" dt="2022-09-05T02:35:53.848" v="348" actId="478"/>
          <ac:picMkLst>
            <pc:docMk/>
            <pc:sldMk cId="1239104485" sldId="579"/>
            <ac:picMk id="6" creationId="{5665A38F-FA45-F942-894D-781A0FDDDD96}"/>
          </ac:picMkLst>
        </pc:picChg>
      </pc:sldChg>
      <pc:sldChg chg="del">
        <pc:chgData name="Shashank Kundapur" userId="f0c404a1-0d4a-4e66-811e-45065539753b" providerId="ADAL" clId="{563071E9-AF23-4026-A487-A72B6C8F49B4}" dt="2022-09-05T06:45:15.537" v="2198" actId="47"/>
        <pc:sldMkLst>
          <pc:docMk/>
          <pc:sldMk cId="3563025767" sldId="580"/>
        </pc:sldMkLst>
      </pc:sldChg>
      <pc:sldChg chg="del">
        <pc:chgData name="Shashank Kundapur" userId="f0c404a1-0d4a-4e66-811e-45065539753b" providerId="ADAL" clId="{563071E9-AF23-4026-A487-A72B6C8F49B4}" dt="2022-09-05T06:45:15.537" v="2198" actId="47"/>
        <pc:sldMkLst>
          <pc:docMk/>
          <pc:sldMk cId="495489309" sldId="581"/>
        </pc:sldMkLst>
      </pc:sldChg>
      <pc:sldChg chg="del">
        <pc:chgData name="Shashank Kundapur" userId="f0c404a1-0d4a-4e66-811e-45065539753b" providerId="ADAL" clId="{563071E9-AF23-4026-A487-A72B6C8F49B4}" dt="2022-09-05T06:45:15.537" v="2198" actId="47"/>
        <pc:sldMkLst>
          <pc:docMk/>
          <pc:sldMk cId="2060035535" sldId="582"/>
        </pc:sldMkLst>
      </pc:sldChg>
      <pc:sldChg chg="del">
        <pc:chgData name="Shashank Kundapur" userId="f0c404a1-0d4a-4e66-811e-45065539753b" providerId="ADAL" clId="{563071E9-AF23-4026-A487-A72B6C8F49B4}" dt="2022-09-05T06:45:15.537" v="2198" actId="47"/>
        <pc:sldMkLst>
          <pc:docMk/>
          <pc:sldMk cId="3347470545" sldId="585"/>
        </pc:sldMkLst>
      </pc:sldChg>
      <pc:sldChg chg="del">
        <pc:chgData name="Shashank Kundapur" userId="f0c404a1-0d4a-4e66-811e-45065539753b" providerId="ADAL" clId="{563071E9-AF23-4026-A487-A72B6C8F49B4}" dt="2022-09-05T06:45:15.537" v="2198" actId="47"/>
        <pc:sldMkLst>
          <pc:docMk/>
          <pc:sldMk cId="450273576" sldId="586"/>
        </pc:sldMkLst>
      </pc:sldChg>
      <pc:sldChg chg="del">
        <pc:chgData name="Shashank Kundapur" userId="f0c404a1-0d4a-4e66-811e-45065539753b" providerId="ADAL" clId="{563071E9-AF23-4026-A487-A72B6C8F49B4}" dt="2022-09-05T06:45:15.537" v="2198" actId="47"/>
        <pc:sldMkLst>
          <pc:docMk/>
          <pc:sldMk cId="1325233889" sldId="587"/>
        </pc:sldMkLst>
      </pc:sldChg>
      <pc:sldChg chg="del">
        <pc:chgData name="Shashank Kundapur" userId="f0c404a1-0d4a-4e66-811e-45065539753b" providerId="ADAL" clId="{563071E9-AF23-4026-A487-A72B6C8F49B4}" dt="2022-09-05T06:45:15.537" v="2198" actId="47"/>
        <pc:sldMkLst>
          <pc:docMk/>
          <pc:sldMk cId="2630093345" sldId="588"/>
        </pc:sldMkLst>
      </pc:sldChg>
      <pc:sldChg chg="del">
        <pc:chgData name="Shashank Kundapur" userId="f0c404a1-0d4a-4e66-811e-45065539753b" providerId="ADAL" clId="{563071E9-AF23-4026-A487-A72B6C8F49B4}" dt="2022-09-05T06:45:15.537" v="2198" actId="47"/>
        <pc:sldMkLst>
          <pc:docMk/>
          <pc:sldMk cId="651483210" sldId="589"/>
        </pc:sldMkLst>
      </pc:sldChg>
      <pc:sldChg chg="del">
        <pc:chgData name="Shashank Kundapur" userId="f0c404a1-0d4a-4e66-811e-45065539753b" providerId="ADAL" clId="{563071E9-AF23-4026-A487-A72B6C8F49B4}" dt="2022-09-05T06:45:15.537" v="2198" actId="47"/>
        <pc:sldMkLst>
          <pc:docMk/>
          <pc:sldMk cId="1203536528" sldId="590"/>
        </pc:sldMkLst>
      </pc:sldChg>
      <pc:sldChg chg="addSp delSp modSp add del mod">
        <pc:chgData name="Shashank Kundapur" userId="f0c404a1-0d4a-4e66-811e-45065539753b" providerId="ADAL" clId="{563071E9-AF23-4026-A487-A72B6C8F49B4}" dt="2022-09-05T06:44:51.532" v="2196" actId="47"/>
        <pc:sldMkLst>
          <pc:docMk/>
          <pc:sldMk cId="3210054100" sldId="591"/>
        </pc:sldMkLst>
        <pc:spChg chg="add del">
          <ac:chgData name="Shashank Kundapur" userId="f0c404a1-0d4a-4e66-811e-45065539753b" providerId="ADAL" clId="{563071E9-AF23-4026-A487-A72B6C8F49B4}" dt="2022-09-05T02:15:23.982" v="27" actId="22"/>
          <ac:spMkLst>
            <pc:docMk/>
            <pc:sldMk cId="3210054100" sldId="591"/>
            <ac:spMk id="5" creationId="{F220966D-1715-4969-B6D6-673768DD51A5}"/>
          </ac:spMkLst>
        </pc:spChg>
        <pc:spChg chg="mod">
          <ac:chgData name="Shashank Kundapur" userId="f0c404a1-0d4a-4e66-811e-45065539753b" providerId="ADAL" clId="{563071E9-AF23-4026-A487-A72B6C8F49B4}" dt="2022-09-05T02:06:31.028" v="25" actId="20577"/>
          <ac:spMkLst>
            <pc:docMk/>
            <pc:sldMk cId="3210054100" sldId="591"/>
            <ac:spMk id="10" creationId="{175F7D5E-3EA9-8742-82CC-75795A3981EF}"/>
          </ac:spMkLst>
        </pc:spChg>
      </pc:sldChg>
      <pc:sldChg chg="addSp delSp modSp add del mod">
        <pc:chgData name="Shashank Kundapur" userId="f0c404a1-0d4a-4e66-811e-45065539753b" providerId="ADAL" clId="{563071E9-AF23-4026-A487-A72B6C8F49B4}" dt="2022-09-05T06:44:58.670" v="2197" actId="47"/>
        <pc:sldMkLst>
          <pc:docMk/>
          <pc:sldMk cId="4213418636" sldId="592"/>
        </pc:sldMkLst>
        <pc:picChg chg="del">
          <ac:chgData name="Shashank Kundapur" userId="f0c404a1-0d4a-4e66-811e-45065539753b" providerId="ADAL" clId="{563071E9-AF23-4026-A487-A72B6C8F49B4}" dt="2022-09-05T02:15:30.961" v="29" actId="478"/>
          <ac:picMkLst>
            <pc:docMk/>
            <pc:sldMk cId="4213418636" sldId="592"/>
            <ac:picMk id="4" creationId="{FCBC6DC3-7339-FC48-8BAF-23250584E69C}"/>
          </ac:picMkLst>
        </pc:picChg>
        <pc:picChg chg="add mod">
          <ac:chgData name="Shashank Kundapur" userId="f0c404a1-0d4a-4e66-811e-45065539753b" providerId="ADAL" clId="{563071E9-AF23-4026-A487-A72B6C8F49B4}" dt="2022-09-05T02:15:54.001" v="33" actId="14100"/>
          <ac:picMkLst>
            <pc:docMk/>
            <pc:sldMk cId="4213418636" sldId="592"/>
            <ac:picMk id="5" creationId="{32128538-E367-4F05-BDB6-47D369B85C15}"/>
          </ac:picMkLst>
        </pc:picChg>
        <pc:inkChg chg="add del">
          <ac:chgData name="Shashank Kundapur" userId="f0c404a1-0d4a-4e66-811e-45065539753b" providerId="ADAL" clId="{563071E9-AF23-4026-A487-A72B6C8F49B4}" dt="2022-09-05T02:16:27.159" v="35" actId="9405"/>
          <ac:inkMkLst>
            <pc:docMk/>
            <pc:sldMk cId="4213418636" sldId="592"/>
            <ac:inkMk id="6" creationId="{248BFE3A-A59F-473C-A91A-6CD74C190B67}"/>
          </ac:inkMkLst>
        </pc:inkChg>
      </pc:sldChg>
      <pc:sldChg chg="addSp modSp add mod modNotesTx">
        <pc:chgData name="Shashank Kundapur" userId="f0c404a1-0d4a-4e66-811e-45065539753b" providerId="ADAL" clId="{563071E9-AF23-4026-A487-A72B6C8F49B4}" dt="2022-09-05T02:52:08.553" v="1007"/>
        <pc:sldMkLst>
          <pc:docMk/>
          <pc:sldMk cId="1922187786" sldId="593"/>
        </pc:sldMkLst>
        <pc:spChg chg="mod">
          <ac:chgData name="Shashank Kundapur" userId="f0c404a1-0d4a-4e66-811e-45065539753b" providerId="ADAL" clId="{563071E9-AF23-4026-A487-A72B6C8F49B4}" dt="2022-09-05T02:17:21.108" v="67" actId="313"/>
          <ac:spMkLst>
            <pc:docMk/>
            <pc:sldMk cId="1922187786" sldId="593"/>
            <ac:spMk id="17" creationId="{431A866E-769E-2945-9CD1-0CDF3E37CFC5}"/>
          </ac:spMkLst>
        </pc:spChg>
        <pc:spChg chg="mod">
          <ac:chgData name="Shashank Kundapur" userId="f0c404a1-0d4a-4e66-811e-45065539753b" providerId="ADAL" clId="{563071E9-AF23-4026-A487-A72B6C8F49B4}" dt="2022-09-05T02:34:36.214" v="347" actId="20577"/>
          <ac:spMkLst>
            <pc:docMk/>
            <pc:sldMk cId="1922187786" sldId="593"/>
            <ac:spMk id="18" creationId="{54165931-760C-F446-848E-A2E4741F4FBF}"/>
          </ac:spMkLst>
        </pc:spChg>
        <pc:grpChg chg="mod">
          <ac:chgData name="Shashank Kundapur" userId="f0c404a1-0d4a-4e66-811e-45065539753b" providerId="ADAL" clId="{563071E9-AF23-4026-A487-A72B6C8F49B4}" dt="2022-09-05T02:17:00.438" v="42"/>
          <ac:grpSpMkLst>
            <pc:docMk/>
            <pc:sldMk cId="1922187786" sldId="593"/>
            <ac:grpSpMk id="7" creationId="{F572C7AF-6D47-4C06-A9A0-4F180E4FB18A}"/>
          </ac:grpSpMkLst>
        </pc:grpChg>
        <pc:grpChg chg="mod">
          <ac:chgData name="Shashank Kundapur" userId="f0c404a1-0d4a-4e66-811e-45065539753b" providerId="ADAL" clId="{563071E9-AF23-4026-A487-A72B6C8F49B4}" dt="2022-09-05T02:17:00.438" v="42"/>
          <ac:grpSpMkLst>
            <pc:docMk/>
            <pc:sldMk cId="1922187786" sldId="593"/>
            <ac:grpSpMk id="8" creationId="{9074A757-C086-4F06-A343-812856B4F13C}"/>
          </ac:grpSpMkLst>
        </pc:grpChg>
        <pc:grpChg chg="mod">
          <ac:chgData name="Shashank Kundapur" userId="f0c404a1-0d4a-4e66-811e-45065539753b" providerId="ADAL" clId="{563071E9-AF23-4026-A487-A72B6C8F49B4}" dt="2022-09-05T02:17:07.142" v="52"/>
          <ac:grpSpMkLst>
            <pc:docMk/>
            <pc:sldMk cId="1922187786" sldId="593"/>
            <ac:grpSpMk id="24" creationId="{F33C8EBA-C4A7-4D98-B785-96F2A3934F1E}"/>
          </ac:grpSpMkLst>
        </pc:grpChg>
        <pc:grpChg chg="mod">
          <ac:chgData name="Shashank Kundapur" userId="f0c404a1-0d4a-4e66-811e-45065539753b" providerId="ADAL" clId="{563071E9-AF23-4026-A487-A72B6C8F49B4}" dt="2022-09-05T02:17:07.142" v="52"/>
          <ac:grpSpMkLst>
            <pc:docMk/>
            <pc:sldMk cId="1922187786" sldId="593"/>
            <ac:grpSpMk id="25" creationId="{19F05354-D1BF-463E-BB1D-7C236B18BD74}"/>
          </ac:grpSpMkLst>
        </pc:grpChg>
        <pc:picChg chg="mod">
          <ac:chgData name="Shashank Kundapur" userId="f0c404a1-0d4a-4e66-811e-45065539753b" providerId="ADAL" clId="{563071E9-AF23-4026-A487-A72B6C8F49B4}" dt="2022-09-05T02:30:24.128" v="331" actId="1076"/>
          <ac:picMkLst>
            <pc:docMk/>
            <pc:sldMk cId="1922187786" sldId="593"/>
            <ac:picMk id="14" creationId="{75A9E7E2-7245-084E-BA10-5A86547AC421}"/>
          </ac:picMkLst>
        </pc:picChg>
        <pc:picChg chg="add mod">
          <ac:chgData name="Shashank Kundapur" userId="f0c404a1-0d4a-4e66-811e-45065539753b" providerId="ADAL" clId="{563071E9-AF23-4026-A487-A72B6C8F49B4}" dt="2022-09-05T02:30:32.212" v="335" actId="1076"/>
          <ac:picMkLst>
            <pc:docMk/>
            <pc:sldMk cId="1922187786" sldId="593"/>
            <ac:picMk id="27" creationId="{9DC55D2C-245D-4EFA-9EF8-F6756203349A}"/>
          </ac:picMkLst>
        </pc:picChg>
        <pc:picChg chg="add mod">
          <ac:chgData name="Shashank Kundapur" userId="f0c404a1-0d4a-4e66-811e-45065539753b" providerId="ADAL" clId="{563071E9-AF23-4026-A487-A72B6C8F49B4}" dt="2022-09-05T02:30:34.118" v="336" actId="1076"/>
          <ac:picMkLst>
            <pc:docMk/>
            <pc:sldMk cId="1922187786" sldId="593"/>
            <ac:picMk id="30" creationId="{60463184-AF4D-4A27-B257-FACE0C2B33CF}"/>
          </ac:picMkLst>
        </pc:picChg>
        <pc:picChg chg="add mod">
          <ac:chgData name="Shashank Kundapur" userId="f0c404a1-0d4a-4e66-811e-45065539753b" providerId="ADAL" clId="{563071E9-AF23-4026-A487-A72B6C8F49B4}" dt="2022-09-05T02:30:28.604" v="333" actId="1076"/>
          <ac:picMkLst>
            <pc:docMk/>
            <pc:sldMk cId="1922187786" sldId="593"/>
            <ac:picMk id="32" creationId="{161CAE4E-0D64-4AF7-9CA8-1CEDF8384567}"/>
          </ac:picMkLst>
        </pc:picChg>
        <pc:inkChg chg="add mod">
          <ac:chgData name="Shashank Kundapur" userId="f0c404a1-0d4a-4e66-811e-45065539753b" providerId="ADAL" clId="{563071E9-AF23-4026-A487-A72B6C8F49B4}" dt="2022-09-05T02:17:00.438" v="42"/>
          <ac:inkMkLst>
            <pc:docMk/>
            <pc:sldMk cId="1922187786" sldId="593"/>
            <ac:inkMk id="2" creationId="{9FCF4826-6F86-4A63-9B24-799A3B4C3213}"/>
          </ac:inkMkLst>
        </pc:inkChg>
        <pc:inkChg chg="add mod">
          <ac:chgData name="Shashank Kundapur" userId="f0c404a1-0d4a-4e66-811e-45065539753b" providerId="ADAL" clId="{563071E9-AF23-4026-A487-A72B6C8F49B4}" dt="2022-09-05T02:17:00.438" v="42"/>
          <ac:inkMkLst>
            <pc:docMk/>
            <pc:sldMk cId="1922187786" sldId="593"/>
            <ac:inkMk id="3" creationId="{AF6DE68B-3D79-48C5-ADDC-1CD47E6D0127}"/>
          </ac:inkMkLst>
        </pc:inkChg>
        <pc:inkChg chg="add mod">
          <ac:chgData name="Shashank Kundapur" userId="f0c404a1-0d4a-4e66-811e-45065539753b" providerId="ADAL" clId="{563071E9-AF23-4026-A487-A72B6C8F49B4}" dt="2022-09-05T02:17:00.438" v="42"/>
          <ac:inkMkLst>
            <pc:docMk/>
            <pc:sldMk cId="1922187786" sldId="593"/>
            <ac:inkMk id="4" creationId="{5136FD78-0E0A-4A33-A863-FE7219B96043}"/>
          </ac:inkMkLst>
        </pc:inkChg>
        <pc:inkChg chg="add mod">
          <ac:chgData name="Shashank Kundapur" userId="f0c404a1-0d4a-4e66-811e-45065539753b" providerId="ADAL" clId="{563071E9-AF23-4026-A487-A72B6C8F49B4}" dt="2022-09-05T02:17:00.438" v="42"/>
          <ac:inkMkLst>
            <pc:docMk/>
            <pc:sldMk cId="1922187786" sldId="593"/>
            <ac:inkMk id="5" creationId="{416609EC-61A4-4340-BEF2-1A5FCF01640A}"/>
          </ac:inkMkLst>
        </pc:inkChg>
        <pc:inkChg chg="add">
          <ac:chgData name="Shashank Kundapur" userId="f0c404a1-0d4a-4e66-811e-45065539753b" providerId="ADAL" clId="{563071E9-AF23-4026-A487-A72B6C8F49B4}" dt="2022-09-05T02:16:59.863" v="41" actId="9405"/>
          <ac:inkMkLst>
            <pc:docMk/>
            <pc:sldMk cId="1922187786" sldId="593"/>
            <ac:inkMk id="6" creationId="{644A5D7F-1AC1-4293-B619-838C0BD7D7DE}"/>
          </ac:inkMkLst>
        </pc:inkChg>
        <pc:inkChg chg="add mod">
          <ac:chgData name="Shashank Kundapur" userId="f0c404a1-0d4a-4e66-811e-45065539753b" providerId="ADAL" clId="{563071E9-AF23-4026-A487-A72B6C8F49B4}" dt="2022-09-05T02:17:07.142" v="52"/>
          <ac:inkMkLst>
            <pc:docMk/>
            <pc:sldMk cId="1922187786" sldId="593"/>
            <ac:inkMk id="9" creationId="{369D5AA6-078A-4A9B-9D40-631902FAD399}"/>
          </ac:inkMkLst>
        </pc:inkChg>
        <pc:inkChg chg="add mod">
          <ac:chgData name="Shashank Kundapur" userId="f0c404a1-0d4a-4e66-811e-45065539753b" providerId="ADAL" clId="{563071E9-AF23-4026-A487-A72B6C8F49B4}" dt="2022-09-05T02:17:07.142" v="52"/>
          <ac:inkMkLst>
            <pc:docMk/>
            <pc:sldMk cId="1922187786" sldId="593"/>
            <ac:inkMk id="10" creationId="{C0968640-30DA-4DD9-8688-B983A5ED9906}"/>
          </ac:inkMkLst>
        </pc:inkChg>
        <pc:inkChg chg="add mod">
          <ac:chgData name="Shashank Kundapur" userId="f0c404a1-0d4a-4e66-811e-45065539753b" providerId="ADAL" clId="{563071E9-AF23-4026-A487-A72B6C8F49B4}" dt="2022-09-05T02:17:07.142" v="52"/>
          <ac:inkMkLst>
            <pc:docMk/>
            <pc:sldMk cId="1922187786" sldId="593"/>
            <ac:inkMk id="11" creationId="{1910679C-374C-47C9-9C73-C9E47E437236}"/>
          </ac:inkMkLst>
        </pc:inkChg>
        <pc:inkChg chg="add mod">
          <ac:chgData name="Shashank Kundapur" userId="f0c404a1-0d4a-4e66-811e-45065539753b" providerId="ADAL" clId="{563071E9-AF23-4026-A487-A72B6C8F49B4}" dt="2022-09-05T02:17:07.142" v="52"/>
          <ac:inkMkLst>
            <pc:docMk/>
            <pc:sldMk cId="1922187786" sldId="593"/>
            <ac:inkMk id="12" creationId="{04B65DAF-96BA-4AE1-AF0A-9749E486FB34}"/>
          </ac:inkMkLst>
        </pc:inkChg>
        <pc:inkChg chg="add mod">
          <ac:chgData name="Shashank Kundapur" userId="f0c404a1-0d4a-4e66-811e-45065539753b" providerId="ADAL" clId="{563071E9-AF23-4026-A487-A72B6C8F49B4}" dt="2022-09-05T02:17:07.142" v="52"/>
          <ac:inkMkLst>
            <pc:docMk/>
            <pc:sldMk cId="1922187786" sldId="593"/>
            <ac:inkMk id="19" creationId="{43FA60D9-1A45-47C9-8943-189C3F5736A5}"/>
          </ac:inkMkLst>
        </pc:inkChg>
        <pc:inkChg chg="add mod">
          <ac:chgData name="Shashank Kundapur" userId="f0c404a1-0d4a-4e66-811e-45065539753b" providerId="ADAL" clId="{563071E9-AF23-4026-A487-A72B6C8F49B4}" dt="2022-09-05T02:17:07.142" v="52"/>
          <ac:inkMkLst>
            <pc:docMk/>
            <pc:sldMk cId="1922187786" sldId="593"/>
            <ac:inkMk id="20" creationId="{5CC5BBD4-B56B-45B1-97D5-06A05EEFC1E6}"/>
          </ac:inkMkLst>
        </pc:inkChg>
        <pc:inkChg chg="add">
          <ac:chgData name="Shashank Kundapur" userId="f0c404a1-0d4a-4e66-811e-45065539753b" providerId="ADAL" clId="{563071E9-AF23-4026-A487-A72B6C8F49B4}" dt="2022-09-05T02:17:05.592" v="49" actId="9405"/>
          <ac:inkMkLst>
            <pc:docMk/>
            <pc:sldMk cId="1922187786" sldId="593"/>
            <ac:inkMk id="21" creationId="{7177B0EE-27F2-4E8F-99FC-28A1D05AEBC1}"/>
          </ac:inkMkLst>
        </pc:inkChg>
        <pc:inkChg chg="add">
          <ac:chgData name="Shashank Kundapur" userId="f0c404a1-0d4a-4e66-811e-45065539753b" providerId="ADAL" clId="{563071E9-AF23-4026-A487-A72B6C8F49B4}" dt="2022-09-05T02:17:05.948" v="50" actId="9405"/>
          <ac:inkMkLst>
            <pc:docMk/>
            <pc:sldMk cId="1922187786" sldId="593"/>
            <ac:inkMk id="22" creationId="{D99976F9-F4F4-49BE-8D1A-B6F061FFDF89}"/>
          </ac:inkMkLst>
        </pc:inkChg>
        <pc:inkChg chg="add">
          <ac:chgData name="Shashank Kundapur" userId="f0c404a1-0d4a-4e66-811e-45065539753b" providerId="ADAL" clId="{563071E9-AF23-4026-A487-A72B6C8F49B4}" dt="2022-09-05T02:17:06.309" v="51" actId="9405"/>
          <ac:inkMkLst>
            <pc:docMk/>
            <pc:sldMk cId="1922187786" sldId="593"/>
            <ac:inkMk id="23" creationId="{AC7142E0-969F-412F-9FBB-B8A848A2708F}"/>
          </ac:inkMkLst>
        </pc:inkChg>
      </pc:sldChg>
      <pc:sldChg chg="addSp delSp modSp add del mod">
        <pc:chgData name="Shashank Kundapur" userId="f0c404a1-0d4a-4e66-811e-45065539753b" providerId="ADAL" clId="{563071E9-AF23-4026-A487-A72B6C8F49B4}" dt="2022-09-05T05:56:46.748" v="1486" actId="14100"/>
        <pc:sldMkLst>
          <pc:docMk/>
          <pc:sldMk cId="1646727562" sldId="594"/>
        </pc:sldMkLst>
        <pc:spChg chg="mod">
          <ac:chgData name="Shashank Kundapur" userId="f0c404a1-0d4a-4e66-811e-45065539753b" providerId="ADAL" clId="{563071E9-AF23-4026-A487-A72B6C8F49B4}" dt="2022-09-05T05:28:50.528" v="1058" actId="20577"/>
          <ac:spMkLst>
            <pc:docMk/>
            <pc:sldMk cId="1646727562" sldId="594"/>
            <ac:spMk id="2" creationId="{EE247104-C3E8-449A-A30F-71844AC54CA9}"/>
          </ac:spMkLst>
        </pc:spChg>
        <pc:spChg chg="add mod">
          <ac:chgData name="Shashank Kundapur" userId="f0c404a1-0d4a-4e66-811e-45065539753b" providerId="ADAL" clId="{563071E9-AF23-4026-A487-A72B6C8F49B4}" dt="2022-09-05T02:40:45.665" v="367" actId="1076"/>
          <ac:spMkLst>
            <pc:docMk/>
            <pc:sldMk cId="1646727562" sldId="594"/>
            <ac:spMk id="4" creationId="{BE130EFF-B3D2-47C5-8199-A298BCCBEA58}"/>
          </ac:spMkLst>
        </pc:spChg>
        <pc:spChg chg="add del mod">
          <ac:chgData name="Shashank Kundapur" userId="f0c404a1-0d4a-4e66-811e-45065539753b" providerId="ADAL" clId="{563071E9-AF23-4026-A487-A72B6C8F49B4}" dt="2022-09-05T02:42:02.851" v="374" actId="478"/>
          <ac:spMkLst>
            <pc:docMk/>
            <pc:sldMk cId="1646727562" sldId="594"/>
            <ac:spMk id="5" creationId="{70A98910-807D-4681-B03E-D2FBE490080E}"/>
          </ac:spMkLst>
        </pc:spChg>
        <pc:spChg chg="add del mod">
          <ac:chgData name="Shashank Kundapur" userId="f0c404a1-0d4a-4e66-811e-45065539753b" providerId="ADAL" clId="{563071E9-AF23-4026-A487-A72B6C8F49B4}" dt="2022-09-05T02:42:56.526" v="388"/>
          <ac:spMkLst>
            <pc:docMk/>
            <pc:sldMk cId="1646727562" sldId="594"/>
            <ac:spMk id="6" creationId="{0355D9F4-72E1-450B-AAAC-93F33434B4D3}"/>
          </ac:spMkLst>
        </pc:spChg>
        <pc:spChg chg="mod">
          <ac:chgData name="Shashank Kundapur" userId="f0c404a1-0d4a-4e66-811e-45065539753b" providerId="ADAL" clId="{563071E9-AF23-4026-A487-A72B6C8F49B4}" dt="2022-09-05T02:50:00.737" v="956" actId="20577"/>
          <ac:spMkLst>
            <pc:docMk/>
            <pc:sldMk cId="1646727562" sldId="594"/>
            <ac:spMk id="9" creationId="{00000000-0000-0000-0000-000000000000}"/>
          </ac:spMkLst>
        </pc:spChg>
        <pc:spChg chg="add mod">
          <ac:chgData name="Shashank Kundapur" userId="f0c404a1-0d4a-4e66-811e-45065539753b" providerId="ADAL" clId="{563071E9-AF23-4026-A487-A72B6C8F49B4}" dt="2022-09-05T02:46:13.016" v="509" actId="1076"/>
          <ac:spMkLst>
            <pc:docMk/>
            <pc:sldMk cId="1646727562" sldId="594"/>
            <ac:spMk id="11" creationId="{F91DAA1E-9E60-4F77-BF05-D923AD036AE4}"/>
          </ac:spMkLst>
        </pc:spChg>
        <pc:spChg chg="add mod">
          <ac:chgData name="Shashank Kundapur" userId="f0c404a1-0d4a-4e66-811e-45065539753b" providerId="ADAL" clId="{563071E9-AF23-4026-A487-A72B6C8F49B4}" dt="2022-09-05T02:46:05.540" v="508" actId="14100"/>
          <ac:spMkLst>
            <pc:docMk/>
            <pc:sldMk cId="1646727562" sldId="594"/>
            <ac:spMk id="12" creationId="{C5654306-CD5A-433F-A2AA-D1A2A080C8C8}"/>
          </ac:spMkLst>
        </pc:spChg>
        <pc:spChg chg="add mod">
          <ac:chgData name="Shashank Kundapur" userId="f0c404a1-0d4a-4e66-811e-45065539753b" providerId="ADAL" clId="{563071E9-AF23-4026-A487-A72B6C8F49B4}" dt="2022-09-05T02:46:18.527" v="510" actId="113"/>
          <ac:spMkLst>
            <pc:docMk/>
            <pc:sldMk cId="1646727562" sldId="594"/>
            <ac:spMk id="13" creationId="{C8081A57-2944-4FEC-8D02-8AC8E33A0B3C}"/>
          </ac:spMkLst>
        </pc:spChg>
        <pc:spChg chg="add mod">
          <ac:chgData name="Shashank Kundapur" userId="f0c404a1-0d4a-4e66-811e-45065539753b" providerId="ADAL" clId="{563071E9-AF23-4026-A487-A72B6C8F49B4}" dt="2022-09-05T02:46:25.386" v="511" actId="14100"/>
          <ac:spMkLst>
            <pc:docMk/>
            <pc:sldMk cId="1646727562" sldId="594"/>
            <ac:spMk id="14" creationId="{50817415-0517-421E-ADDD-855F45641644}"/>
          </ac:spMkLst>
        </pc:spChg>
        <pc:picChg chg="add mod">
          <ac:chgData name="Shashank Kundapur" userId="f0c404a1-0d4a-4e66-811e-45065539753b" providerId="ADAL" clId="{563071E9-AF23-4026-A487-A72B6C8F49B4}" dt="2022-09-05T05:56:46.748" v="1486" actId="14100"/>
          <ac:picMkLst>
            <pc:docMk/>
            <pc:sldMk cId="1646727562" sldId="594"/>
            <ac:picMk id="8" creationId="{C8D99D23-5EAC-4B0D-948D-5F4AD8EA72F2}"/>
          </ac:picMkLst>
        </pc:picChg>
        <pc:picChg chg="add del">
          <ac:chgData name="Shashank Kundapur" userId="f0c404a1-0d4a-4e66-811e-45065539753b" providerId="ADAL" clId="{563071E9-AF23-4026-A487-A72B6C8F49B4}" dt="2022-09-05T02:39:31.008" v="355" actId="478"/>
          <ac:picMkLst>
            <pc:docMk/>
            <pc:sldMk cId="1646727562" sldId="594"/>
            <ac:picMk id="1026" creationId="{00000000-0000-0000-0000-000000000000}"/>
          </ac:picMkLst>
        </pc:picChg>
      </pc:sldChg>
      <pc:sldChg chg="add del">
        <pc:chgData name="Shashank Kundapur" userId="f0c404a1-0d4a-4e66-811e-45065539753b" providerId="ADAL" clId="{563071E9-AF23-4026-A487-A72B6C8F49B4}" dt="2022-09-05T03:51:26.006" v="1011" actId="47"/>
        <pc:sldMkLst>
          <pc:docMk/>
          <pc:sldMk cId="1059304063" sldId="595"/>
        </pc:sldMkLst>
      </pc:sldChg>
      <pc:sldChg chg="add del">
        <pc:chgData name="Shashank Kundapur" userId="f0c404a1-0d4a-4e66-811e-45065539753b" providerId="ADAL" clId="{563071E9-AF23-4026-A487-A72B6C8F49B4}" dt="2022-09-05T02:39:32.430" v="357"/>
        <pc:sldMkLst>
          <pc:docMk/>
          <pc:sldMk cId="2349601551" sldId="595"/>
        </pc:sldMkLst>
      </pc:sldChg>
      <pc:sldChg chg="addSp delSp modSp add mod">
        <pc:chgData name="Shashank Kundapur" userId="f0c404a1-0d4a-4e66-811e-45065539753b" providerId="ADAL" clId="{563071E9-AF23-4026-A487-A72B6C8F49B4}" dt="2022-09-05T05:56:27.821" v="1482" actId="1076"/>
        <pc:sldMkLst>
          <pc:docMk/>
          <pc:sldMk cId="3661876620" sldId="596"/>
        </pc:sldMkLst>
        <pc:spChg chg="mod">
          <ac:chgData name="Shashank Kundapur" userId="f0c404a1-0d4a-4e66-811e-45065539753b" providerId="ADAL" clId="{563071E9-AF23-4026-A487-A72B6C8F49B4}" dt="2022-09-05T05:28:58.575" v="1071" actId="20577"/>
          <ac:spMkLst>
            <pc:docMk/>
            <pc:sldMk cId="3661876620" sldId="596"/>
            <ac:spMk id="2" creationId="{EE247104-C3E8-449A-A30F-71844AC54CA9}"/>
          </ac:spMkLst>
        </pc:spChg>
        <pc:spChg chg="del">
          <ac:chgData name="Shashank Kundapur" userId="f0c404a1-0d4a-4e66-811e-45065539753b" providerId="ADAL" clId="{563071E9-AF23-4026-A487-A72B6C8F49B4}" dt="2022-09-05T05:28:08.926" v="1015" actId="478"/>
          <ac:spMkLst>
            <pc:docMk/>
            <pc:sldMk cId="3661876620" sldId="596"/>
            <ac:spMk id="4" creationId="{BE130EFF-B3D2-47C5-8199-A298BCCBEA58}"/>
          </ac:spMkLst>
        </pc:spChg>
        <pc:spChg chg="mod">
          <ac:chgData name="Shashank Kundapur" userId="f0c404a1-0d4a-4e66-811e-45065539753b" providerId="ADAL" clId="{563071E9-AF23-4026-A487-A72B6C8F49B4}" dt="2022-09-05T05:56:27.821" v="1482" actId="1076"/>
          <ac:spMkLst>
            <pc:docMk/>
            <pc:sldMk cId="3661876620" sldId="596"/>
            <ac:spMk id="9" creationId="{00000000-0000-0000-0000-000000000000}"/>
          </ac:spMkLst>
        </pc:spChg>
        <pc:spChg chg="del">
          <ac:chgData name="Shashank Kundapur" userId="f0c404a1-0d4a-4e66-811e-45065539753b" providerId="ADAL" clId="{563071E9-AF23-4026-A487-A72B6C8F49B4}" dt="2022-09-05T05:28:08.926" v="1015" actId="478"/>
          <ac:spMkLst>
            <pc:docMk/>
            <pc:sldMk cId="3661876620" sldId="596"/>
            <ac:spMk id="11" creationId="{F91DAA1E-9E60-4F77-BF05-D923AD036AE4}"/>
          </ac:spMkLst>
        </pc:spChg>
        <pc:spChg chg="del">
          <ac:chgData name="Shashank Kundapur" userId="f0c404a1-0d4a-4e66-811e-45065539753b" providerId="ADAL" clId="{563071E9-AF23-4026-A487-A72B6C8F49B4}" dt="2022-09-05T05:28:08.926" v="1015" actId="478"/>
          <ac:spMkLst>
            <pc:docMk/>
            <pc:sldMk cId="3661876620" sldId="596"/>
            <ac:spMk id="12" creationId="{C5654306-CD5A-433F-A2AA-D1A2A080C8C8}"/>
          </ac:spMkLst>
        </pc:spChg>
        <pc:spChg chg="del">
          <ac:chgData name="Shashank Kundapur" userId="f0c404a1-0d4a-4e66-811e-45065539753b" providerId="ADAL" clId="{563071E9-AF23-4026-A487-A72B6C8F49B4}" dt="2022-09-05T05:28:08.926" v="1015" actId="478"/>
          <ac:spMkLst>
            <pc:docMk/>
            <pc:sldMk cId="3661876620" sldId="596"/>
            <ac:spMk id="13" creationId="{C8081A57-2944-4FEC-8D02-8AC8E33A0B3C}"/>
          </ac:spMkLst>
        </pc:spChg>
        <pc:spChg chg="del">
          <ac:chgData name="Shashank Kundapur" userId="f0c404a1-0d4a-4e66-811e-45065539753b" providerId="ADAL" clId="{563071E9-AF23-4026-A487-A72B6C8F49B4}" dt="2022-09-05T05:28:08.926" v="1015" actId="478"/>
          <ac:spMkLst>
            <pc:docMk/>
            <pc:sldMk cId="3661876620" sldId="596"/>
            <ac:spMk id="14" creationId="{50817415-0517-421E-ADDD-855F45641644}"/>
          </ac:spMkLst>
        </pc:spChg>
        <pc:picChg chg="add mod">
          <ac:chgData name="Shashank Kundapur" userId="f0c404a1-0d4a-4e66-811e-45065539753b" providerId="ADAL" clId="{563071E9-AF23-4026-A487-A72B6C8F49B4}" dt="2022-09-05T05:28:18.124" v="1018" actId="14100"/>
          <ac:picMkLst>
            <pc:docMk/>
            <pc:sldMk cId="3661876620" sldId="596"/>
            <ac:picMk id="6" creationId="{54241898-449A-4EAA-8A0B-1CAAA311884C}"/>
          </ac:picMkLst>
        </pc:picChg>
        <pc:picChg chg="del">
          <ac:chgData name="Shashank Kundapur" userId="f0c404a1-0d4a-4e66-811e-45065539753b" providerId="ADAL" clId="{563071E9-AF23-4026-A487-A72B6C8F49B4}" dt="2022-09-05T05:28:02.976" v="1013" actId="478"/>
          <ac:picMkLst>
            <pc:docMk/>
            <pc:sldMk cId="3661876620" sldId="596"/>
            <ac:picMk id="8" creationId="{C8D99D23-5EAC-4B0D-948D-5F4AD8EA72F2}"/>
          </ac:picMkLst>
        </pc:picChg>
      </pc:sldChg>
      <pc:sldChg chg="addSp delSp modSp add mod ord">
        <pc:chgData name="Shashank Kundapur" userId="f0c404a1-0d4a-4e66-811e-45065539753b" providerId="ADAL" clId="{563071E9-AF23-4026-A487-A72B6C8F49B4}" dt="2022-09-05T05:48:44.203" v="1421" actId="20577"/>
        <pc:sldMkLst>
          <pc:docMk/>
          <pc:sldMk cId="753386860" sldId="597"/>
        </pc:sldMkLst>
        <pc:spChg chg="mod">
          <ac:chgData name="Shashank Kundapur" userId="f0c404a1-0d4a-4e66-811e-45065539753b" providerId="ADAL" clId="{563071E9-AF23-4026-A487-A72B6C8F49B4}" dt="2022-09-05T05:28:44.161" v="1055" actId="20577"/>
          <ac:spMkLst>
            <pc:docMk/>
            <pc:sldMk cId="753386860" sldId="597"/>
            <ac:spMk id="2" creationId="{EE247104-C3E8-449A-A30F-71844AC54CA9}"/>
          </ac:spMkLst>
        </pc:spChg>
        <pc:spChg chg="mod">
          <ac:chgData name="Shashank Kundapur" userId="f0c404a1-0d4a-4e66-811e-45065539753b" providerId="ADAL" clId="{563071E9-AF23-4026-A487-A72B6C8F49B4}" dt="2022-09-05T05:48:44.203" v="1421" actId="20577"/>
          <ac:spMkLst>
            <pc:docMk/>
            <pc:sldMk cId="753386860" sldId="597"/>
            <ac:spMk id="9" creationId="{00000000-0000-0000-0000-000000000000}"/>
          </ac:spMkLst>
        </pc:spChg>
        <pc:picChg chg="add mod">
          <ac:chgData name="Shashank Kundapur" userId="f0c404a1-0d4a-4e66-811e-45065539753b" providerId="ADAL" clId="{563071E9-AF23-4026-A487-A72B6C8F49B4}" dt="2022-09-05T05:45:48.605" v="1079" actId="14100"/>
          <ac:picMkLst>
            <pc:docMk/>
            <pc:sldMk cId="753386860" sldId="597"/>
            <ac:picMk id="5" creationId="{1C6EFF0A-82D1-443B-BF1D-23AAF4A95C30}"/>
          </ac:picMkLst>
        </pc:picChg>
        <pc:picChg chg="del">
          <ac:chgData name="Shashank Kundapur" userId="f0c404a1-0d4a-4e66-811e-45065539753b" providerId="ADAL" clId="{563071E9-AF23-4026-A487-A72B6C8F49B4}" dt="2022-09-05T05:29:02.095" v="1072" actId="478"/>
          <ac:picMkLst>
            <pc:docMk/>
            <pc:sldMk cId="753386860" sldId="597"/>
            <ac:picMk id="6" creationId="{54241898-449A-4EAA-8A0B-1CAAA311884C}"/>
          </ac:picMkLst>
        </pc:picChg>
      </pc:sldChg>
      <pc:sldChg chg="addSp delSp modSp add del mod">
        <pc:chgData name="Shashank Kundapur" userId="f0c404a1-0d4a-4e66-811e-45065539753b" providerId="ADAL" clId="{563071E9-AF23-4026-A487-A72B6C8F49B4}" dt="2022-09-05T05:57:18.850" v="1491" actId="2696"/>
        <pc:sldMkLst>
          <pc:docMk/>
          <pc:sldMk cId="2843660924" sldId="598"/>
        </pc:sldMkLst>
        <pc:spChg chg="mod">
          <ac:chgData name="Shashank Kundapur" userId="f0c404a1-0d4a-4e66-811e-45065539753b" providerId="ADAL" clId="{563071E9-AF23-4026-A487-A72B6C8F49B4}" dt="2022-09-05T05:56:06.663" v="1475"/>
          <ac:spMkLst>
            <pc:docMk/>
            <pc:sldMk cId="2843660924" sldId="598"/>
            <ac:spMk id="2" creationId="{9177CE5F-0A7C-724B-A7CD-ACD2933769FD}"/>
          </ac:spMkLst>
        </pc:spChg>
        <pc:spChg chg="add del mod">
          <ac:chgData name="Shashank Kundapur" userId="f0c404a1-0d4a-4e66-811e-45065539753b" providerId="ADAL" clId="{563071E9-AF23-4026-A487-A72B6C8F49B4}" dt="2022-09-05T05:56:23.176" v="1480" actId="22"/>
          <ac:spMkLst>
            <pc:docMk/>
            <pc:sldMk cId="2843660924" sldId="598"/>
            <ac:spMk id="7" creationId="{5B31BBC6-AB2B-4B6D-BC78-C4D71F4BCC9D}"/>
          </ac:spMkLst>
        </pc:spChg>
        <pc:spChg chg="add mod">
          <ac:chgData name="Shashank Kundapur" userId="f0c404a1-0d4a-4e66-811e-45065539753b" providerId="ADAL" clId="{563071E9-AF23-4026-A487-A72B6C8F49B4}" dt="2022-09-05T05:56:32.241" v="1483"/>
          <ac:spMkLst>
            <pc:docMk/>
            <pc:sldMk cId="2843660924" sldId="598"/>
            <ac:spMk id="8" creationId="{192F29D2-319B-4A90-8255-994CCDE935F8}"/>
          </ac:spMkLst>
        </pc:spChg>
        <pc:picChg chg="del mod">
          <ac:chgData name="Shashank Kundapur" userId="f0c404a1-0d4a-4e66-811e-45065539753b" providerId="ADAL" clId="{563071E9-AF23-4026-A487-A72B6C8F49B4}" dt="2022-09-05T05:57:14.567" v="1488" actId="21"/>
          <ac:picMkLst>
            <pc:docMk/>
            <pc:sldMk cId="2843660924" sldId="598"/>
            <ac:picMk id="5" creationId="{32128538-E367-4F05-BDB6-47D369B85C15}"/>
          </ac:picMkLst>
        </pc:picChg>
      </pc:sldChg>
      <pc:sldChg chg="add">
        <pc:chgData name="Shashank Kundapur" userId="f0c404a1-0d4a-4e66-811e-45065539753b" providerId="ADAL" clId="{563071E9-AF23-4026-A487-A72B6C8F49B4}" dt="2022-09-05T05:50:08.680" v="1429"/>
        <pc:sldMkLst>
          <pc:docMk/>
          <pc:sldMk cId="2687455840" sldId="599"/>
        </pc:sldMkLst>
      </pc:sldChg>
      <pc:sldChg chg="modSp add mod ord">
        <pc:chgData name="Shashank Kundapur" userId="f0c404a1-0d4a-4e66-811e-45065539753b" providerId="ADAL" clId="{563071E9-AF23-4026-A487-A72B6C8F49B4}" dt="2022-09-05T06:44:30.929" v="2193"/>
        <pc:sldMkLst>
          <pc:docMk/>
          <pc:sldMk cId="471380708" sldId="600"/>
        </pc:sldMkLst>
        <pc:spChg chg="mod">
          <ac:chgData name="Shashank Kundapur" userId="f0c404a1-0d4a-4e66-811e-45065539753b" providerId="ADAL" clId="{563071E9-AF23-4026-A487-A72B6C8F49B4}" dt="2022-09-05T06:00:56.991" v="1801" actId="20577"/>
          <ac:spMkLst>
            <pc:docMk/>
            <pc:sldMk cId="471380708" sldId="600"/>
            <ac:spMk id="5" creationId="{49AFB396-EFA0-914F-9AFC-44FFE9B802F4}"/>
          </ac:spMkLst>
        </pc:spChg>
      </pc:sldChg>
      <pc:sldChg chg="add">
        <pc:chgData name="Shashank Kundapur" userId="f0c404a1-0d4a-4e66-811e-45065539753b" providerId="ADAL" clId="{563071E9-AF23-4026-A487-A72B6C8F49B4}" dt="2022-09-05T05:51:26.681" v="1464"/>
        <pc:sldMkLst>
          <pc:docMk/>
          <pc:sldMk cId="2097692782" sldId="601"/>
        </pc:sldMkLst>
      </pc:sldChg>
      <pc:sldChg chg="addSp delSp modSp add mod">
        <pc:chgData name="Shashank Kundapur" userId="f0c404a1-0d4a-4e66-811e-45065539753b" providerId="ADAL" clId="{563071E9-AF23-4026-A487-A72B6C8F49B4}" dt="2022-09-05T05:59:09.462" v="1791" actId="20577"/>
        <pc:sldMkLst>
          <pc:docMk/>
          <pc:sldMk cId="1054158367" sldId="602"/>
        </pc:sldMkLst>
        <pc:spChg chg="mod">
          <ac:chgData name="Shashank Kundapur" userId="f0c404a1-0d4a-4e66-811e-45065539753b" providerId="ADAL" clId="{563071E9-AF23-4026-A487-A72B6C8F49B4}" dt="2022-09-05T05:59:09.462" v="1791" actId="20577"/>
          <ac:spMkLst>
            <pc:docMk/>
            <pc:sldMk cId="1054158367" sldId="602"/>
            <ac:spMk id="9" creationId="{00000000-0000-0000-0000-000000000000}"/>
          </ac:spMkLst>
        </pc:spChg>
        <pc:picChg chg="del">
          <ac:chgData name="Shashank Kundapur" userId="f0c404a1-0d4a-4e66-811e-45065539753b" providerId="ADAL" clId="{563071E9-AF23-4026-A487-A72B6C8F49B4}" dt="2022-09-05T05:57:16.514" v="1489" actId="478"/>
          <ac:picMkLst>
            <pc:docMk/>
            <pc:sldMk cId="1054158367" sldId="602"/>
            <ac:picMk id="6" creationId="{54241898-449A-4EAA-8A0B-1CAAA311884C}"/>
          </ac:picMkLst>
        </pc:picChg>
        <pc:picChg chg="add mod">
          <ac:chgData name="Shashank Kundapur" userId="f0c404a1-0d4a-4e66-811e-45065539753b" providerId="ADAL" clId="{563071E9-AF23-4026-A487-A72B6C8F49B4}" dt="2022-09-05T05:57:16.905" v="1490"/>
          <ac:picMkLst>
            <pc:docMk/>
            <pc:sldMk cId="1054158367" sldId="602"/>
            <ac:picMk id="8" creationId="{6FF0414E-0E93-436B-AA15-AF3ACCB57556}"/>
          </ac:picMkLst>
        </pc:picChg>
      </pc:sldChg>
      <pc:sldChg chg="modSp add mod ord">
        <pc:chgData name="Shashank Kundapur" userId="f0c404a1-0d4a-4e66-811e-45065539753b" providerId="ADAL" clId="{563071E9-AF23-4026-A487-A72B6C8F49B4}" dt="2022-09-05T06:44:33.849" v="2195"/>
        <pc:sldMkLst>
          <pc:docMk/>
          <pc:sldMk cId="619605938" sldId="603"/>
        </pc:sldMkLst>
        <pc:spChg chg="mod">
          <ac:chgData name="Shashank Kundapur" userId="f0c404a1-0d4a-4e66-811e-45065539753b" providerId="ADAL" clId="{563071E9-AF23-4026-A487-A72B6C8F49B4}" dt="2022-09-05T06:01:15.464" v="1835" actId="20577"/>
          <ac:spMkLst>
            <pc:docMk/>
            <pc:sldMk cId="619605938" sldId="603"/>
            <ac:spMk id="17" creationId="{431A866E-769E-2945-9CD1-0CDF3E37CFC5}"/>
          </ac:spMkLst>
        </pc:spChg>
        <pc:spChg chg="mod">
          <ac:chgData name="Shashank Kundapur" userId="f0c404a1-0d4a-4e66-811e-45065539753b" providerId="ADAL" clId="{563071E9-AF23-4026-A487-A72B6C8F49B4}" dt="2022-09-05T06:01:35.816" v="1887" actId="313"/>
          <ac:spMkLst>
            <pc:docMk/>
            <pc:sldMk cId="619605938" sldId="603"/>
            <ac:spMk id="18" creationId="{54165931-760C-F446-848E-A2E4741F4FBF}"/>
          </ac:spMkLst>
        </pc:spChg>
      </pc:sldChg>
      <pc:sldChg chg="addSp delSp modSp add mod">
        <pc:chgData name="Shashank Kundapur" userId="f0c404a1-0d4a-4e66-811e-45065539753b" providerId="ADAL" clId="{563071E9-AF23-4026-A487-A72B6C8F49B4}" dt="2022-09-05T06:50:36.912" v="2275" actId="20577"/>
        <pc:sldMkLst>
          <pc:docMk/>
          <pc:sldMk cId="1621168828" sldId="604"/>
        </pc:sldMkLst>
        <pc:spChg chg="del">
          <ac:chgData name="Shashank Kundapur" userId="f0c404a1-0d4a-4e66-811e-45065539753b" providerId="ADAL" clId="{563071E9-AF23-4026-A487-A72B6C8F49B4}" dt="2022-09-05T06:41:19.010" v="2180" actId="478"/>
          <ac:spMkLst>
            <pc:docMk/>
            <pc:sldMk cId="1621168828" sldId="604"/>
            <ac:spMk id="4" creationId="{BE130EFF-B3D2-47C5-8199-A298BCCBEA58}"/>
          </ac:spMkLst>
        </pc:spChg>
        <pc:spChg chg="mod">
          <ac:chgData name="Shashank Kundapur" userId="f0c404a1-0d4a-4e66-811e-45065539753b" providerId="ADAL" clId="{563071E9-AF23-4026-A487-A72B6C8F49B4}" dt="2022-09-05T06:50:36.912" v="2275" actId="20577"/>
          <ac:spMkLst>
            <pc:docMk/>
            <pc:sldMk cId="1621168828" sldId="604"/>
            <ac:spMk id="9" creationId="{00000000-0000-0000-0000-000000000000}"/>
          </ac:spMkLst>
        </pc:spChg>
        <pc:spChg chg="del">
          <ac:chgData name="Shashank Kundapur" userId="f0c404a1-0d4a-4e66-811e-45065539753b" providerId="ADAL" clId="{563071E9-AF23-4026-A487-A72B6C8F49B4}" dt="2022-09-05T06:41:19.010" v="2180" actId="478"/>
          <ac:spMkLst>
            <pc:docMk/>
            <pc:sldMk cId="1621168828" sldId="604"/>
            <ac:spMk id="11" creationId="{F91DAA1E-9E60-4F77-BF05-D923AD036AE4}"/>
          </ac:spMkLst>
        </pc:spChg>
        <pc:spChg chg="del">
          <ac:chgData name="Shashank Kundapur" userId="f0c404a1-0d4a-4e66-811e-45065539753b" providerId="ADAL" clId="{563071E9-AF23-4026-A487-A72B6C8F49B4}" dt="2022-09-05T06:41:19.010" v="2180" actId="478"/>
          <ac:spMkLst>
            <pc:docMk/>
            <pc:sldMk cId="1621168828" sldId="604"/>
            <ac:spMk id="12" creationId="{C5654306-CD5A-433F-A2AA-D1A2A080C8C8}"/>
          </ac:spMkLst>
        </pc:spChg>
        <pc:spChg chg="del">
          <ac:chgData name="Shashank Kundapur" userId="f0c404a1-0d4a-4e66-811e-45065539753b" providerId="ADAL" clId="{563071E9-AF23-4026-A487-A72B6C8F49B4}" dt="2022-09-05T06:41:19.010" v="2180" actId="478"/>
          <ac:spMkLst>
            <pc:docMk/>
            <pc:sldMk cId="1621168828" sldId="604"/>
            <ac:spMk id="13" creationId="{C8081A57-2944-4FEC-8D02-8AC8E33A0B3C}"/>
          </ac:spMkLst>
        </pc:spChg>
        <pc:spChg chg="del">
          <ac:chgData name="Shashank Kundapur" userId="f0c404a1-0d4a-4e66-811e-45065539753b" providerId="ADAL" clId="{563071E9-AF23-4026-A487-A72B6C8F49B4}" dt="2022-09-05T06:41:19.010" v="2180" actId="478"/>
          <ac:spMkLst>
            <pc:docMk/>
            <pc:sldMk cId="1621168828" sldId="604"/>
            <ac:spMk id="14" creationId="{50817415-0517-421E-ADDD-855F45641644}"/>
          </ac:spMkLst>
        </pc:spChg>
        <pc:picChg chg="add del mod">
          <ac:chgData name="Shashank Kundapur" userId="f0c404a1-0d4a-4e66-811e-45065539753b" providerId="ADAL" clId="{563071E9-AF23-4026-A487-A72B6C8F49B4}" dt="2022-09-05T06:43:04.930" v="2185" actId="478"/>
          <ac:picMkLst>
            <pc:docMk/>
            <pc:sldMk cId="1621168828" sldId="604"/>
            <ac:picMk id="6" creationId="{9A556B23-C26F-4A28-8EEB-6433C4A1FC88}"/>
          </ac:picMkLst>
        </pc:picChg>
        <pc:picChg chg="add del">
          <ac:chgData name="Shashank Kundapur" userId="f0c404a1-0d4a-4e66-811e-45065539753b" providerId="ADAL" clId="{563071E9-AF23-4026-A487-A72B6C8F49B4}" dt="2022-09-05T06:42:56.264" v="2181" actId="478"/>
          <ac:picMkLst>
            <pc:docMk/>
            <pc:sldMk cId="1621168828" sldId="604"/>
            <ac:picMk id="8" creationId="{C8D99D23-5EAC-4B0D-948D-5F4AD8EA72F2}"/>
          </ac:picMkLst>
        </pc:picChg>
        <pc:picChg chg="add del mod">
          <ac:chgData name="Shashank Kundapur" userId="f0c404a1-0d4a-4e66-811e-45065539753b" providerId="ADAL" clId="{563071E9-AF23-4026-A487-A72B6C8F49B4}" dt="2022-09-05T06:50:18.057" v="2269" actId="478"/>
          <ac:picMkLst>
            <pc:docMk/>
            <pc:sldMk cId="1621168828" sldId="604"/>
            <ac:picMk id="16" creationId="{B3CB83C6-1DDC-4CF9-830E-30D3ACE46AE4}"/>
          </ac:picMkLst>
        </pc:picChg>
        <pc:picChg chg="add mod">
          <ac:chgData name="Shashank Kundapur" userId="f0c404a1-0d4a-4e66-811e-45065539753b" providerId="ADAL" clId="{563071E9-AF23-4026-A487-A72B6C8F49B4}" dt="2022-09-05T06:50:28.031" v="2274" actId="14100"/>
          <ac:picMkLst>
            <pc:docMk/>
            <pc:sldMk cId="1621168828" sldId="604"/>
            <ac:picMk id="18" creationId="{68F97749-3224-4090-A57A-EAD7F4D67554}"/>
          </ac:picMkLst>
        </pc:picChg>
      </pc:sldChg>
      <pc:sldChg chg="add del">
        <pc:chgData name="Shashank Kundapur" userId="f0c404a1-0d4a-4e66-811e-45065539753b" providerId="ADAL" clId="{563071E9-AF23-4026-A487-A72B6C8F49B4}" dt="2022-09-05T06:45:43.162" v="2202"/>
        <pc:sldMkLst>
          <pc:docMk/>
          <pc:sldMk cId="133268655" sldId="605"/>
        </pc:sldMkLst>
      </pc:sldChg>
      <pc:sldChg chg="add del">
        <pc:chgData name="Shashank Kundapur" userId="f0c404a1-0d4a-4e66-811e-45065539753b" providerId="ADAL" clId="{563071E9-AF23-4026-A487-A72B6C8F49B4}" dt="2022-09-05T06:45:34.176" v="2200"/>
        <pc:sldMkLst>
          <pc:docMk/>
          <pc:sldMk cId="750308198" sldId="605"/>
        </pc:sldMkLst>
      </pc:sldChg>
      <pc:sldChg chg="modSp add mod">
        <pc:chgData name="Shashank Kundapur" userId="f0c404a1-0d4a-4e66-811e-45065539753b" providerId="ADAL" clId="{563071E9-AF23-4026-A487-A72B6C8F49B4}" dt="2022-09-05T06:46:13.602" v="2260" actId="20577"/>
        <pc:sldMkLst>
          <pc:docMk/>
          <pc:sldMk cId="1215838044" sldId="605"/>
        </pc:sldMkLst>
        <pc:spChg chg="mod">
          <ac:chgData name="Shashank Kundapur" userId="f0c404a1-0d4a-4e66-811e-45065539753b" providerId="ADAL" clId="{563071E9-AF23-4026-A487-A72B6C8F49B4}" dt="2022-09-05T06:46:13.602" v="2260" actId="20577"/>
          <ac:spMkLst>
            <pc:docMk/>
            <pc:sldMk cId="1215838044" sldId="605"/>
            <ac:spMk id="5" creationId="{49AFB396-EFA0-914F-9AFC-44FFE9B802F4}"/>
          </ac:spMkLst>
        </pc:spChg>
      </pc:sldChg>
      <pc:sldChg chg="add del">
        <pc:chgData name="Shashank Kundapur" userId="f0c404a1-0d4a-4e66-811e-45065539753b" providerId="ADAL" clId="{563071E9-AF23-4026-A487-A72B6C8F49B4}" dt="2022-09-05T06:45:51.035" v="2206"/>
        <pc:sldMkLst>
          <pc:docMk/>
          <pc:sldMk cId="3273522500" sldId="605"/>
        </pc:sldMkLst>
      </pc:sldChg>
      <pc:sldChg chg="add del">
        <pc:chgData name="Shashank Kundapur" userId="f0c404a1-0d4a-4e66-811e-45065539753b" providerId="ADAL" clId="{563071E9-AF23-4026-A487-A72B6C8F49B4}" dt="2022-09-05T06:45:46.942" v="2204"/>
        <pc:sldMkLst>
          <pc:docMk/>
          <pc:sldMk cId="3763165628" sldId="605"/>
        </pc:sldMkLst>
      </pc:sldChg>
      <pc:sldChg chg="modSp add del mod">
        <pc:chgData name="Shashank Kundapur" userId="f0c404a1-0d4a-4e66-811e-45065539753b" providerId="ADAL" clId="{563071E9-AF23-4026-A487-A72B6C8F49B4}" dt="2022-09-05T06:46:46.694" v="2267"/>
        <pc:sldMkLst>
          <pc:docMk/>
          <pc:sldMk cId="3401685090" sldId="606"/>
        </pc:sldMkLst>
        <pc:spChg chg="mod">
          <ac:chgData name="Shashank Kundapur" userId="f0c404a1-0d4a-4e66-811e-45065539753b" providerId="ADAL" clId="{563071E9-AF23-4026-A487-A72B6C8F49B4}" dt="2022-09-05T06:46:40.979" v="2264"/>
          <ac:spMkLst>
            <pc:docMk/>
            <pc:sldMk cId="3401685090" sldId="606"/>
            <ac:spMk id="17" creationId="{431A866E-769E-2945-9CD1-0CDF3E37CFC5}"/>
          </ac:spMkLst>
        </pc:spChg>
        <pc:picChg chg="mod">
          <ac:chgData name="Shashank Kundapur" userId="f0c404a1-0d4a-4e66-811e-45065539753b" providerId="ADAL" clId="{563071E9-AF23-4026-A487-A72B6C8F49B4}" dt="2022-09-05T06:46:46.121" v="2266" actId="1076"/>
          <ac:picMkLst>
            <pc:docMk/>
            <pc:sldMk cId="3401685090" sldId="606"/>
            <ac:picMk id="15" creationId="{9F3DB70F-C630-8945-B61C-5A36B338EC2A}"/>
          </ac:picMkLst>
        </pc:picChg>
      </pc:sldChg>
      <pc:sldMasterChg chg="del delSldLayout">
        <pc:chgData name="Shashank Kundapur" userId="f0c404a1-0d4a-4e66-811e-45065539753b" providerId="ADAL" clId="{563071E9-AF23-4026-A487-A72B6C8F49B4}" dt="2022-09-05T05:53:49.399" v="1467" actId="47"/>
        <pc:sldMasterMkLst>
          <pc:docMk/>
          <pc:sldMasterMk cId="1942177227" sldId="2147483781"/>
        </pc:sldMasterMkLst>
        <pc:sldLayoutChg chg="del">
          <pc:chgData name="Shashank Kundapur" userId="f0c404a1-0d4a-4e66-811e-45065539753b" providerId="ADAL" clId="{563071E9-AF23-4026-A487-A72B6C8F49B4}" dt="2022-09-05T05:53:49.399" v="1467" actId="47"/>
          <pc:sldLayoutMkLst>
            <pc:docMk/>
            <pc:sldMasterMk cId="1942177227" sldId="2147483781"/>
            <pc:sldLayoutMk cId="243831439" sldId="2147483782"/>
          </pc:sldLayoutMkLst>
        </pc:sldLayoutChg>
        <pc:sldLayoutChg chg="del">
          <pc:chgData name="Shashank Kundapur" userId="f0c404a1-0d4a-4e66-811e-45065539753b" providerId="ADAL" clId="{563071E9-AF23-4026-A487-A72B6C8F49B4}" dt="2022-09-05T05:53:49.399" v="1467" actId="47"/>
          <pc:sldLayoutMkLst>
            <pc:docMk/>
            <pc:sldMasterMk cId="1942177227" sldId="2147483781"/>
            <pc:sldLayoutMk cId="3858918614" sldId="2147483783"/>
          </pc:sldLayoutMkLst>
        </pc:sldLayoutChg>
        <pc:sldLayoutChg chg="del">
          <pc:chgData name="Shashank Kundapur" userId="f0c404a1-0d4a-4e66-811e-45065539753b" providerId="ADAL" clId="{563071E9-AF23-4026-A487-A72B6C8F49B4}" dt="2022-09-05T05:53:49.399" v="1467" actId="47"/>
          <pc:sldLayoutMkLst>
            <pc:docMk/>
            <pc:sldMasterMk cId="1942177227" sldId="2147483781"/>
            <pc:sldLayoutMk cId="1188105958" sldId="2147483784"/>
          </pc:sldLayoutMkLst>
        </pc:sldLayoutChg>
        <pc:sldLayoutChg chg="del">
          <pc:chgData name="Shashank Kundapur" userId="f0c404a1-0d4a-4e66-811e-45065539753b" providerId="ADAL" clId="{563071E9-AF23-4026-A487-A72B6C8F49B4}" dt="2022-09-05T05:53:49.399" v="1467" actId="47"/>
          <pc:sldLayoutMkLst>
            <pc:docMk/>
            <pc:sldMasterMk cId="1942177227" sldId="2147483781"/>
            <pc:sldLayoutMk cId="1776173382" sldId="2147483785"/>
          </pc:sldLayoutMkLst>
        </pc:sldLayoutChg>
        <pc:sldLayoutChg chg="del">
          <pc:chgData name="Shashank Kundapur" userId="f0c404a1-0d4a-4e66-811e-45065539753b" providerId="ADAL" clId="{563071E9-AF23-4026-A487-A72B6C8F49B4}" dt="2022-09-05T05:53:49.399" v="1467" actId="47"/>
          <pc:sldLayoutMkLst>
            <pc:docMk/>
            <pc:sldMasterMk cId="1942177227" sldId="2147483781"/>
            <pc:sldLayoutMk cId="2555688162" sldId="2147483786"/>
          </pc:sldLayoutMkLst>
        </pc:sldLayoutChg>
        <pc:sldLayoutChg chg="del">
          <pc:chgData name="Shashank Kundapur" userId="f0c404a1-0d4a-4e66-811e-45065539753b" providerId="ADAL" clId="{563071E9-AF23-4026-A487-A72B6C8F49B4}" dt="2022-09-05T05:53:49.399" v="1467" actId="47"/>
          <pc:sldLayoutMkLst>
            <pc:docMk/>
            <pc:sldMasterMk cId="1942177227" sldId="2147483781"/>
            <pc:sldLayoutMk cId="4244404844" sldId="2147483787"/>
          </pc:sldLayoutMkLst>
        </pc:sldLayoutChg>
        <pc:sldLayoutChg chg="del">
          <pc:chgData name="Shashank Kundapur" userId="f0c404a1-0d4a-4e66-811e-45065539753b" providerId="ADAL" clId="{563071E9-AF23-4026-A487-A72B6C8F49B4}" dt="2022-09-05T05:53:49.399" v="1467" actId="47"/>
          <pc:sldLayoutMkLst>
            <pc:docMk/>
            <pc:sldMasterMk cId="1942177227" sldId="2147483781"/>
            <pc:sldLayoutMk cId="3689640125" sldId="2147483788"/>
          </pc:sldLayoutMkLst>
        </pc:sldLayoutChg>
        <pc:sldLayoutChg chg="del">
          <pc:chgData name="Shashank Kundapur" userId="f0c404a1-0d4a-4e66-811e-45065539753b" providerId="ADAL" clId="{563071E9-AF23-4026-A487-A72B6C8F49B4}" dt="2022-09-05T05:53:49.399" v="1467" actId="47"/>
          <pc:sldLayoutMkLst>
            <pc:docMk/>
            <pc:sldMasterMk cId="1942177227" sldId="2147483781"/>
            <pc:sldLayoutMk cId="3398698156" sldId="2147483789"/>
          </pc:sldLayoutMkLst>
        </pc:sldLayoutChg>
        <pc:sldLayoutChg chg="del">
          <pc:chgData name="Shashank Kundapur" userId="f0c404a1-0d4a-4e66-811e-45065539753b" providerId="ADAL" clId="{563071E9-AF23-4026-A487-A72B6C8F49B4}" dt="2022-09-05T05:53:49.399" v="1467" actId="47"/>
          <pc:sldLayoutMkLst>
            <pc:docMk/>
            <pc:sldMasterMk cId="1942177227" sldId="2147483781"/>
            <pc:sldLayoutMk cId="1778486935" sldId="2147483790"/>
          </pc:sldLayoutMkLst>
        </pc:sldLayoutChg>
      </pc:sldMasterChg>
      <pc:sldMasterChg chg="del delSldLayout">
        <pc:chgData name="Shashank Kundapur" userId="f0c404a1-0d4a-4e66-811e-45065539753b" providerId="ADAL" clId="{563071E9-AF23-4026-A487-A72B6C8F49B4}" dt="2022-09-05T06:45:15.537" v="2198" actId="47"/>
        <pc:sldMasterMkLst>
          <pc:docMk/>
          <pc:sldMasterMk cId="1005224381" sldId="2147483791"/>
        </pc:sldMasterMkLst>
        <pc:sldLayoutChg chg="del">
          <pc:chgData name="Shashank Kundapur" userId="f0c404a1-0d4a-4e66-811e-45065539753b" providerId="ADAL" clId="{563071E9-AF23-4026-A487-A72B6C8F49B4}" dt="2022-09-05T06:45:15.537" v="2198" actId="47"/>
          <pc:sldLayoutMkLst>
            <pc:docMk/>
            <pc:sldMasterMk cId="1005224381" sldId="2147483791"/>
            <pc:sldLayoutMk cId="1562297159" sldId="2147483792"/>
          </pc:sldLayoutMkLst>
        </pc:sldLayoutChg>
        <pc:sldLayoutChg chg="del">
          <pc:chgData name="Shashank Kundapur" userId="f0c404a1-0d4a-4e66-811e-45065539753b" providerId="ADAL" clId="{563071E9-AF23-4026-A487-A72B6C8F49B4}" dt="2022-09-05T06:45:15.537" v="2198" actId="47"/>
          <pc:sldLayoutMkLst>
            <pc:docMk/>
            <pc:sldMasterMk cId="1005224381" sldId="2147483791"/>
            <pc:sldLayoutMk cId="14350742" sldId="2147483793"/>
          </pc:sldLayoutMkLst>
        </pc:sldLayoutChg>
        <pc:sldLayoutChg chg="del">
          <pc:chgData name="Shashank Kundapur" userId="f0c404a1-0d4a-4e66-811e-45065539753b" providerId="ADAL" clId="{563071E9-AF23-4026-A487-A72B6C8F49B4}" dt="2022-09-05T06:45:15.537" v="2198" actId="47"/>
          <pc:sldLayoutMkLst>
            <pc:docMk/>
            <pc:sldMasterMk cId="1005224381" sldId="2147483791"/>
            <pc:sldLayoutMk cId="1995975759" sldId="2147483794"/>
          </pc:sldLayoutMkLst>
        </pc:sldLayoutChg>
        <pc:sldLayoutChg chg="del">
          <pc:chgData name="Shashank Kundapur" userId="f0c404a1-0d4a-4e66-811e-45065539753b" providerId="ADAL" clId="{563071E9-AF23-4026-A487-A72B6C8F49B4}" dt="2022-09-05T06:45:15.537" v="2198" actId="47"/>
          <pc:sldLayoutMkLst>
            <pc:docMk/>
            <pc:sldMasterMk cId="1005224381" sldId="2147483791"/>
            <pc:sldLayoutMk cId="2830096717" sldId="2147483795"/>
          </pc:sldLayoutMkLst>
        </pc:sldLayoutChg>
        <pc:sldLayoutChg chg="del">
          <pc:chgData name="Shashank Kundapur" userId="f0c404a1-0d4a-4e66-811e-45065539753b" providerId="ADAL" clId="{563071E9-AF23-4026-A487-A72B6C8F49B4}" dt="2022-09-05T06:45:15.537" v="2198" actId="47"/>
          <pc:sldLayoutMkLst>
            <pc:docMk/>
            <pc:sldMasterMk cId="1005224381" sldId="2147483791"/>
            <pc:sldLayoutMk cId="2955483682" sldId="2147483796"/>
          </pc:sldLayoutMkLst>
        </pc:sldLayoutChg>
        <pc:sldLayoutChg chg="del">
          <pc:chgData name="Shashank Kundapur" userId="f0c404a1-0d4a-4e66-811e-45065539753b" providerId="ADAL" clId="{563071E9-AF23-4026-A487-A72B6C8F49B4}" dt="2022-09-05T06:45:15.537" v="2198" actId="47"/>
          <pc:sldLayoutMkLst>
            <pc:docMk/>
            <pc:sldMasterMk cId="1005224381" sldId="2147483791"/>
            <pc:sldLayoutMk cId="4102298571" sldId="2147483797"/>
          </pc:sldLayoutMkLst>
        </pc:sldLayoutChg>
        <pc:sldLayoutChg chg="del">
          <pc:chgData name="Shashank Kundapur" userId="f0c404a1-0d4a-4e66-811e-45065539753b" providerId="ADAL" clId="{563071E9-AF23-4026-A487-A72B6C8F49B4}" dt="2022-09-05T06:45:15.537" v="2198" actId="47"/>
          <pc:sldLayoutMkLst>
            <pc:docMk/>
            <pc:sldMasterMk cId="1005224381" sldId="2147483791"/>
            <pc:sldLayoutMk cId="3672603323" sldId="2147483798"/>
          </pc:sldLayoutMkLst>
        </pc:sldLayoutChg>
        <pc:sldLayoutChg chg="del">
          <pc:chgData name="Shashank Kundapur" userId="f0c404a1-0d4a-4e66-811e-45065539753b" providerId="ADAL" clId="{563071E9-AF23-4026-A487-A72B6C8F49B4}" dt="2022-09-05T06:45:15.537" v="2198" actId="47"/>
          <pc:sldLayoutMkLst>
            <pc:docMk/>
            <pc:sldMasterMk cId="1005224381" sldId="2147483791"/>
            <pc:sldLayoutMk cId="2522154741" sldId="2147483799"/>
          </pc:sldLayoutMkLst>
        </pc:sldLayoutChg>
        <pc:sldLayoutChg chg="del">
          <pc:chgData name="Shashank Kundapur" userId="f0c404a1-0d4a-4e66-811e-45065539753b" providerId="ADAL" clId="{563071E9-AF23-4026-A487-A72B6C8F49B4}" dt="2022-09-05T06:45:15.537" v="2198" actId="47"/>
          <pc:sldLayoutMkLst>
            <pc:docMk/>
            <pc:sldMasterMk cId="1005224381" sldId="2147483791"/>
            <pc:sldLayoutMk cId="2867679348" sldId="2147483800"/>
          </pc:sldLayoutMkLst>
        </pc:sldLayoutChg>
        <pc:sldLayoutChg chg="del">
          <pc:chgData name="Shashank Kundapur" userId="f0c404a1-0d4a-4e66-811e-45065539753b" providerId="ADAL" clId="{563071E9-AF23-4026-A487-A72B6C8F49B4}" dt="2022-09-05T06:45:15.537" v="2198" actId="47"/>
          <pc:sldLayoutMkLst>
            <pc:docMk/>
            <pc:sldMasterMk cId="1005224381" sldId="2147483791"/>
            <pc:sldLayoutMk cId="114032416" sldId="2147483801"/>
          </pc:sldLayoutMkLst>
        </pc:sldLayoutChg>
        <pc:sldLayoutChg chg="del">
          <pc:chgData name="Shashank Kundapur" userId="f0c404a1-0d4a-4e66-811e-45065539753b" providerId="ADAL" clId="{563071E9-AF23-4026-A487-A72B6C8F49B4}" dt="2022-09-05T06:45:15.537" v="2198" actId="47"/>
          <pc:sldLayoutMkLst>
            <pc:docMk/>
            <pc:sldMasterMk cId="1005224381" sldId="2147483791"/>
            <pc:sldLayoutMk cId="2630234548" sldId="2147483802"/>
          </pc:sldLayoutMkLst>
        </pc:sldLayoutChg>
        <pc:sldLayoutChg chg="del">
          <pc:chgData name="Shashank Kundapur" userId="f0c404a1-0d4a-4e66-811e-45065539753b" providerId="ADAL" clId="{563071E9-AF23-4026-A487-A72B6C8F49B4}" dt="2022-09-05T06:45:15.537" v="2198" actId="47"/>
          <pc:sldLayoutMkLst>
            <pc:docMk/>
            <pc:sldMasterMk cId="1005224381" sldId="2147483791"/>
            <pc:sldLayoutMk cId="1591185218" sldId="2147483803"/>
          </pc:sldLayoutMkLst>
        </pc:sldLayoutChg>
        <pc:sldLayoutChg chg="del">
          <pc:chgData name="Shashank Kundapur" userId="f0c404a1-0d4a-4e66-811e-45065539753b" providerId="ADAL" clId="{563071E9-AF23-4026-A487-A72B6C8F49B4}" dt="2022-09-05T06:45:15.537" v="2198" actId="47"/>
          <pc:sldLayoutMkLst>
            <pc:docMk/>
            <pc:sldMasterMk cId="1005224381" sldId="2147483791"/>
            <pc:sldLayoutMk cId="499505625" sldId="2147483804"/>
          </pc:sldLayoutMkLst>
        </pc:sldLayoutChg>
        <pc:sldLayoutChg chg="del">
          <pc:chgData name="Shashank Kundapur" userId="f0c404a1-0d4a-4e66-811e-45065539753b" providerId="ADAL" clId="{563071E9-AF23-4026-A487-A72B6C8F49B4}" dt="2022-09-05T06:45:15.537" v="2198" actId="47"/>
          <pc:sldLayoutMkLst>
            <pc:docMk/>
            <pc:sldMasterMk cId="1005224381" sldId="2147483791"/>
            <pc:sldLayoutMk cId="3276904658" sldId="2147483805"/>
          </pc:sldLayoutMkLst>
        </pc:sldLayoutChg>
        <pc:sldLayoutChg chg="del">
          <pc:chgData name="Shashank Kundapur" userId="f0c404a1-0d4a-4e66-811e-45065539753b" providerId="ADAL" clId="{563071E9-AF23-4026-A487-A72B6C8F49B4}" dt="2022-09-05T03:51:26.006" v="1011" actId="47"/>
          <pc:sldLayoutMkLst>
            <pc:docMk/>
            <pc:sldMasterMk cId="1005224381" sldId="2147483791"/>
            <pc:sldLayoutMk cId="548112328" sldId="2147483806"/>
          </pc:sldLayoutMkLst>
        </pc:sldLayoutChg>
      </pc:sldMaster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9-05T02:16:58.478"/>
    </inkml:context>
    <inkml:brush xml:id="br0">
      <inkml:brushProperty name="width" value="0.05" units="cm"/>
      <inkml:brushProperty name="height" value="0.05" units="cm"/>
      <inkml:brushProperty name="ignorePressure" value="1"/>
    </inkml:brush>
  </inkml:definitions>
  <inkml:trace contextRef="#ctx0" brushRef="#br0">0 0,'0'0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9-05T02:17:04.891"/>
    </inkml:context>
    <inkml:brush xml:id="br0">
      <inkml:brushProperty name="width" value="0.05" units="cm"/>
      <inkml:brushProperty name="height" value="0.05" units="cm"/>
      <inkml:brushProperty name="ignorePressure" value="1"/>
    </inkml:brush>
  </inkml:definitions>
  <inkml:trace contextRef="#ctx0" brushRef="#br0">0 1</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9-05T02:17:05.235"/>
    </inkml:context>
    <inkml:brush xml:id="br0">
      <inkml:brushProperty name="width" value="0.05" units="cm"/>
      <inkml:brushProperty name="height" value="0.05" units="cm"/>
      <inkml:brushProperty name="ignorePressure" value="1"/>
    </inkml:brush>
  </inkml:definitions>
  <inkml:trace contextRef="#ctx0" brushRef="#br0">0 1</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9-05T02:17:05.591"/>
    </inkml:context>
    <inkml:brush xml:id="br0">
      <inkml:brushProperty name="width" value="0.05" units="cm"/>
      <inkml:brushProperty name="height" value="0.05" units="cm"/>
      <inkml:brushProperty name="ignorePressure" value="1"/>
    </inkml:brush>
  </inkml:definitions>
  <inkml:trace contextRef="#ctx0" brushRef="#br0">1 1,'0'0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9-05T02:17:05.948"/>
    </inkml:context>
    <inkml:brush xml:id="br0">
      <inkml:brushProperty name="width" value="0.05" units="cm"/>
      <inkml:brushProperty name="height" value="0.05" units="cm"/>
      <inkml:brushProperty name="ignorePressure" value="1"/>
    </inkml:brush>
  </inkml:definitions>
  <inkml:trace contextRef="#ctx0" brushRef="#br0">1 0,'0'25,"0"24,0 12,0-5</inkml:trace>
  <inkml:trace contextRef="#ctx0" brushRef="#br0" timeOffset="1">48 529,'0'0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9-05T02:17:06.308"/>
    </inkml:context>
    <inkml:brush xml:id="br0">
      <inkml:brushProperty name="width" value="0.05" units="cm"/>
      <inkml:brushProperty name="height" value="0.05" units="cm"/>
      <inkml:brushProperty name="ignorePressure" value="1"/>
    </inkml:brush>
  </inkml:definitions>
  <inkml:trace contextRef="#ctx0" brushRef="#br0">0 1,'0'8,"8"11,3 2</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9-05T02:16:58.478"/>
    </inkml:context>
    <inkml:brush xml:id="br0">
      <inkml:brushProperty name="width" value="0.05" units="cm"/>
      <inkml:brushProperty name="height" value="0.05" units="cm"/>
      <inkml:brushProperty name="ignorePressure" value="1"/>
    </inkml:brush>
  </inkml:definitions>
  <inkml:trace contextRef="#ctx0" brushRef="#br0">0 0,'0'0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9-05T02:16:58.822"/>
    </inkml:context>
    <inkml:brush xml:id="br0">
      <inkml:brushProperty name="width" value="0.05" units="cm"/>
      <inkml:brushProperty name="height" value="0.05" units="cm"/>
      <inkml:brushProperty name="ignorePressure" value="1"/>
    </inkml:brush>
  </inkml:definitions>
  <inkml:trace contextRef="#ctx0" brushRef="#br0">0 0,'0'0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9-05T02:16:59.160"/>
    </inkml:context>
    <inkml:brush xml:id="br0">
      <inkml:brushProperty name="width" value="0.05" units="cm"/>
      <inkml:brushProperty name="height" value="0.05" units="cm"/>
      <inkml:brushProperty name="ignorePressure" value="1"/>
    </inkml:brush>
  </inkml:definitions>
  <inkml:trace contextRef="#ctx0" brushRef="#br0">0 0,'0'0</inkml:trace>
  <inkml:trace contextRef="#ctx0" brushRef="#br0" timeOffset="1">0 0,'0'0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9-05T02:16:59.487"/>
    </inkml:context>
    <inkml:brush xml:id="br0">
      <inkml:brushProperty name="width" value="0.05" units="cm"/>
      <inkml:brushProperty name="height" value="0.05" units="cm"/>
      <inkml:brushProperty name="ignorePressure" value="1"/>
    </inkml:brush>
  </inkml:definitions>
  <inkml:trace contextRef="#ctx0" brushRef="#br0">0 0,'0'0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9-05T02:16:59.863"/>
    </inkml:context>
    <inkml:brush xml:id="br0">
      <inkml:brushProperty name="width" value="0.05" units="cm"/>
      <inkml:brushProperty name="height" value="0.05" units="cm"/>
      <inkml:brushProperty name="ignorePressure" value="1"/>
    </inkml:brush>
  </inkml:definitions>
  <inkml:trace contextRef="#ctx0" brushRef="#br0">1 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9-05T02:16:58.822"/>
    </inkml:context>
    <inkml:brush xml:id="br0">
      <inkml:brushProperty name="width" value="0.05" units="cm"/>
      <inkml:brushProperty name="height" value="0.05" units="cm"/>
      <inkml:brushProperty name="ignorePressure" value="1"/>
    </inkml:brush>
  </inkml:definitions>
  <inkml:trace contextRef="#ctx0" brushRef="#br0">0 0,'0'0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9-05T02:17:02.345"/>
    </inkml:context>
    <inkml:brush xml:id="br0">
      <inkml:brushProperty name="width" value="0.05" units="cm"/>
      <inkml:brushProperty name="height" value="0.05" units="cm"/>
      <inkml:brushProperty name="ignorePressure" value="1"/>
    </inkml:brush>
  </inkml:definitions>
  <inkml:trace contextRef="#ctx0" brushRef="#br0">1 1,'0'0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9-05T02:17:02.690"/>
    </inkml:context>
    <inkml:brush xml:id="br0">
      <inkml:brushProperty name="width" value="0.05" units="cm"/>
      <inkml:brushProperty name="height" value="0.05" units="cm"/>
      <inkml:brushProperty name="ignorePressure" value="1"/>
    </inkml:brush>
  </inkml:definitions>
  <inkml:trace contextRef="#ctx0" brushRef="#br0">1 1,'0'0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9-05T02:17:03.047"/>
    </inkml:context>
    <inkml:brush xml:id="br0">
      <inkml:brushProperty name="width" value="0.05" units="cm"/>
      <inkml:brushProperty name="height" value="0.05" units="cm"/>
      <inkml:brushProperty name="ignorePressure" value="1"/>
    </inkml:brush>
  </inkml:definitions>
  <inkml:trace contextRef="#ctx0" brushRef="#br0">1 1,'0'0</inkml:trace>
  <inkml:trace contextRef="#ctx0" brushRef="#br0" timeOffset="1">1 1,'0'0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9-05T02:17:04.549"/>
    </inkml:context>
    <inkml:brush xml:id="br0">
      <inkml:brushProperty name="width" value="0.05" units="cm"/>
      <inkml:brushProperty name="height" value="0.05" units="cm"/>
      <inkml:brushProperty name="ignorePressure" value="1"/>
    </inkml:brush>
  </inkml:definitions>
  <inkml:trace contextRef="#ctx0" brushRef="#br0">0 1</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9-05T02:17:04.891"/>
    </inkml:context>
    <inkml:brush xml:id="br0">
      <inkml:brushProperty name="width" value="0.05" units="cm"/>
      <inkml:brushProperty name="height" value="0.05" units="cm"/>
      <inkml:brushProperty name="ignorePressure" value="1"/>
    </inkml:brush>
  </inkml:definitions>
  <inkml:trace contextRef="#ctx0" brushRef="#br0">0 1</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9-05T02:17:05.235"/>
    </inkml:context>
    <inkml:brush xml:id="br0">
      <inkml:brushProperty name="width" value="0.05" units="cm"/>
      <inkml:brushProperty name="height" value="0.05" units="cm"/>
      <inkml:brushProperty name="ignorePressure" value="1"/>
    </inkml:brush>
  </inkml:definitions>
  <inkml:trace contextRef="#ctx0" brushRef="#br0">0 1</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9-05T02:17:05.591"/>
    </inkml:context>
    <inkml:brush xml:id="br0">
      <inkml:brushProperty name="width" value="0.05" units="cm"/>
      <inkml:brushProperty name="height" value="0.05" units="cm"/>
      <inkml:brushProperty name="ignorePressure" value="1"/>
    </inkml:brush>
  </inkml:definitions>
  <inkml:trace contextRef="#ctx0" brushRef="#br0">1 1,'0'0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9-05T02:17:05.948"/>
    </inkml:context>
    <inkml:brush xml:id="br0">
      <inkml:brushProperty name="width" value="0.05" units="cm"/>
      <inkml:brushProperty name="height" value="0.05" units="cm"/>
      <inkml:brushProperty name="ignorePressure" value="1"/>
    </inkml:brush>
  </inkml:definitions>
  <inkml:trace contextRef="#ctx0" brushRef="#br0">1 0,'0'25,"0"24,0 12,0-5</inkml:trace>
  <inkml:trace contextRef="#ctx0" brushRef="#br0" timeOffset="1">48 529,'0'0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9-05T02:17:06.308"/>
    </inkml:context>
    <inkml:brush xml:id="br0">
      <inkml:brushProperty name="width" value="0.05" units="cm"/>
      <inkml:brushProperty name="height" value="0.05" units="cm"/>
      <inkml:brushProperty name="ignorePressure" value="1"/>
    </inkml:brush>
  </inkml:definitions>
  <inkml:trace contextRef="#ctx0" brushRef="#br0">0 1,'0'8,"8"11,3 2</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9-05T02:16:58.478"/>
    </inkml:context>
    <inkml:brush xml:id="br0">
      <inkml:brushProperty name="width" value="0.05" units="cm"/>
      <inkml:brushProperty name="height" value="0.05" units="cm"/>
      <inkml:brushProperty name="ignorePressure" value="1"/>
    </inkml:brush>
  </inkml:definitions>
  <inkml:trace contextRef="#ctx0" brushRef="#br0">0 0,'0'0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9-05T02:16:59.160"/>
    </inkml:context>
    <inkml:brush xml:id="br0">
      <inkml:brushProperty name="width" value="0.05" units="cm"/>
      <inkml:brushProperty name="height" value="0.05" units="cm"/>
      <inkml:brushProperty name="ignorePressure" value="1"/>
    </inkml:brush>
  </inkml:definitions>
  <inkml:trace contextRef="#ctx0" brushRef="#br0">0 0,'0'0</inkml:trace>
  <inkml:trace contextRef="#ctx0" brushRef="#br0" timeOffset="1">0 0,'0'0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9-05T02:16:58.822"/>
    </inkml:context>
    <inkml:brush xml:id="br0">
      <inkml:brushProperty name="width" value="0.05" units="cm"/>
      <inkml:brushProperty name="height" value="0.05" units="cm"/>
      <inkml:brushProperty name="ignorePressure" value="1"/>
    </inkml:brush>
  </inkml:definitions>
  <inkml:trace contextRef="#ctx0" brushRef="#br0">0 0,'0'0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9-05T02:16:59.160"/>
    </inkml:context>
    <inkml:brush xml:id="br0">
      <inkml:brushProperty name="width" value="0.05" units="cm"/>
      <inkml:brushProperty name="height" value="0.05" units="cm"/>
      <inkml:brushProperty name="ignorePressure" value="1"/>
    </inkml:brush>
  </inkml:definitions>
  <inkml:trace contextRef="#ctx0" brushRef="#br0">0 0,'0'0</inkml:trace>
  <inkml:trace contextRef="#ctx0" brushRef="#br0" timeOffset="1">0 0,'0'0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9-05T02:16:59.487"/>
    </inkml:context>
    <inkml:brush xml:id="br0">
      <inkml:brushProperty name="width" value="0.05" units="cm"/>
      <inkml:brushProperty name="height" value="0.05" units="cm"/>
      <inkml:brushProperty name="ignorePressure" value="1"/>
    </inkml:brush>
  </inkml:definitions>
  <inkml:trace contextRef="#ctx0" brushRef="#br0">0 0,'0'0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9-05T02:16:59.863"/>
    </inkml:context>
    <inkml:brush xml:id="br0">
      <inkml:brushProperty name="width" value="0.05" units="cm"/>
      <inkml:brushProperty name="height" value="0.05" units="cm"/>
      <inkml:brushProperty name="ignorePressure" value="1"/>
    </inkml:brush>
  </inkml:definitions>
  <inkml:trace contextRef="#ctx0" brushRef="#br0">1 0,'0'0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9-05T02:17:02.345"/>
    </inkml:context>
    <inkml:brush xml:id="br0">
      <inkml:brushProperty name="width" value="0.05" units="cm"/>
      <inkml:brushProperty name="height" value="0.05" units="cm"/>
      <inkml:brushProperty name="ignorePressure" value="1"/>
    </inkml:brush>
  </inkml:definitions>
  <inkml:trace contextRef="#ctx0" brushRef="#br0">1 1,'0'0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9-05T02:17:02.690"/>
    </inkml:context>
    <inkml:brush xml:id="br0">
      <inkml:brushProperty name="width" value="0.05" units="cm"/>
      <inkml:brushProperty name="height" value="0.05" units="cm"/>
      <inkml:brushProperty name="ignorePressure" value="1"/>
    </inkml:brush>
  </inkml:definitions>
  <inkml:trace contextRef="#ctx0" brushRef="#br0">1 1,'0'0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9-05T02:17:03.047"/>
    </inkml:context>
    <inkml:brush xml:id="br0">
      <inkml:brushProperty name="width" value="0.05" units="cm"/>
      <inkml:brushProperty name="height" value="0.05" units="cm"/>
      <inkml:brushProperty name="ignorePressure" value="1"/>
    </inkml:brush>
  </inkml:definitions>
  <inkml:trace contextRef="#ctx0" brushRef="#br0">1 1,'0'0</inkml:trace>
  <inkml:trace contextRef="#ctx0" brushRef="#br0" timeOffset="1">1 1,'0'0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9-05T02:17:04.549"/>
    </inkml:context>
    <inkml:brush xml:id="br0">
      <inkml:brushProperty name="width" value="0.05" units="cm"/>
      <inkml:brushProperty name="height" value="0.05" units="cm"/>
      <inkml:brushProperty name="ignorePressure" value="1"/>
    </inkml:brush>
  </inkml:definitions>
  <inkml:trace contextRef="#ctx0" brushRef="#br0">0 1</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9-05T02:17:04.891"/>
    </inkml:context>
    <inkml:brush xml:id="br0">
      <inkml:brushProperty name="width" value="0.05" units="cm"/>
      <inkml:brushProperty name="height" value="0.05" units="cm"/>
      <inkml:brushProperty name="ignorePressure" value="1"/>
    </inkml:brush>
  </inkml:definitions>
  <inkml:trace contextRef="#ctx0" brushRef="#br0">0 1</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9-05T02:17:05.235"/>
    </inkml:context>
    <inkml:brush xml:id="br0">
      <inkml:brushProperty name="width" value="0.05" units="cm"/>
      <inkml:brushProperty name="height" value="0.05" units="cm"/>
      <inkml:brushProperty name="ignorePressure" value="1"/>
    </inkml:brush>
  </inkml:definitions>
  <inkml:trace contextRef="#ctx0" brushRef="#br0">0 1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9-05T02:16:59.487"/>
    </inkml:context>
    <inkml:brush xml:id="br0">
      <inkml:brushProperty name="width" value="0.05" units="cm"/>
      <inkml:brushProperty name="height" value="0.05" units="cm"/>
      <inkml:brushProperty name="ignorePressure" value="1"/>
    </inkml:brush>
  </inkml:definitions>
  <inkml:trace contextRef="#ctx0" brushRef="#br0">0 0,'0'0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9-05T02:17:05.591"/>
    </inkml:context>
    <inkml:brush xml:id="br0">
      <inkml:brushProperty name="width" value="0.05" units="cm"/>
      <inkml:brushProperty name="height" value="0.05" units="cm"/>
      <inkml:brushProperty name="ignorePressure" value="1"/>
    </inkml:brush>
  </inkml:definitions>
  <inkml:trace contextRef="#ctx0" brushRef="#br0">1 1,'0'0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9-05T02:17:05.948"/>
    </inkml:context>
    <inkml:brush xml:id="br0">
      <inkml:brushProperty name="width" value="0.05" units="cm"/>
      <inkml:brushProperty name="height" value="0.05" units="cm"/>
      <inkml:brushProperty name="ignorePressure" value="1"/>
    </inkml:brush>
  </inkml:definitions>
  <inkml:trace contextRef="#ctx0" brushRef="#br0">1 0,'0'25,"0"24,0 12,0-5</inkml:trace>
  <inkml:trace contextRef="#ctx0" brushRef="#br0" timeOffset="1">48 529,'0'0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9-05T02:17:06.308"/>
    </inkml:context>
    <inkml:brush xml:id="br0">
      <inkml:brushProperty name="width" value="0.05" units="cm"/>
      <inkml:brushProperty name="height" value="0.05" units="cm"/>
      <inkml:brushProperty name="ignorePressure" value="1"/>
    </inkml:brush>
  </inkml:definitions>
  <inkml:trace contextRef="#ctx0" brushRef="#br0">0 1,'0'8,"8"11,3 2</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9-05T02:16:59.863"/>
    </inkml:context>
    <inkml:brush xml:id="br0">
      <inkml:brushProperty name="width" value="0.05" units="cm"/>
      <inkml:brushProperty name="height" value="0.05" units="cm"/>
      <inkml:brushProperty name="ignorePressure" value="1"/>
    </inkml:brush>
  </inkml:definitions>
  <inkml:trace contextRef="#ctx0" brushRef="#br0">1 0,'0'0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9-05T02:17:02.345"/>
    </inkml:context>
    <inkml:brush xml:id="br0">
      <inkml:brushProperty name="width" value="0.05" units="cm"/>
      <inkml:brushProperty name="height" value="0.05" units="cm"/>
      <inkml:brushProperty name="ignorePressure" value="1"/>
    </inkml:brush>
  </inkml:definitions>
  <inkml:trace contextRef="#ctx0" brushRef="#br0">1 1,'0'0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9-05T02:17:02.690"/>
    </inkml:context>
    <inkml:brush xml:id="br0">
      <inkml:brushProperty name="width" value="0.05" units="cm"/>
      <inkml:brushProperty name="height" value="0.05" units="cm"/>
      <inkml:brushProperty name="ignorePressure" value="1"/>
    </inkml:brush>
  </inkml:definitions>
  <inkml:trace contextRef="#ctx0" brushRef="#br0">1 1,'0'0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9-05T02:17:03.047"/>
    </inkml:context>
    <inkml:brush xml:id="br0">
      <inkml:brushProperty name="width" value="0.05" units="cm"/>
      <inkml:brushProperty name="height" value="0.05" units="cm"/>
      <inkml:brushProperty name="ignorePressure" value="1"/>
    </inkml:brush>
  </inkml:definitions>
  <inkml:trace contextRef="#ctx0" brushRef="#br0">1 1,'0'0</inkml:trace>
  <inkml:trace contextRef="#ctx0" brushRef="#br0" timeOffset="1">1 1,'0'0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9-05T02:17:04.549"/>
    </inkml:context>
    <inkml:brush xml:id="br0">
      <inkml:brushProperty name="width" value="0.05" units="cm"/>
      <inkml:brushProperty name="height" value="0.05" units="cm"/>
      <inkml:brushProperty name="ignorePressure" value="1"/>
    </inkml:brush>
  </inkml:definitions>
  <inkml:trace contextRef="#ctx0" brushRef="#br0">0 1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64" name="Shape 564"/>
          <p:cNvSpPr>
            <a:spLocks noGrp="1" noRot="1" noChangeAspect="1"/>
          </p:cNvSpPr>
          <p:nvPr>
            <p:ph type="sldImg"/>
          </p:nvPr>
        </p:nvSpPr>
        <p:spPr>
          <a:xfrm>
            <a:off x="1143000" y="685800"/>
            <a:ext cx="4572000" cy="3429000"/>
          </a:xfrm>
          <a:prstGeom prst="rect">
            <a:avLst/>
          </a:prstGeom>
        </p:spPr>
        <p:txBody>
          <a:bodyPr/>
          <a:lstStyle/>
          <a:p>
            <a:endParaRPr/>
          </a:p>
        </p:txBody>
      </p:sp>
      <p:sp>
        <p:nvSpPr>
          <p:cNvPr id="565" name="Shape 565"/>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2308933250"/>
      </p:ext>
    </p:extLst>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648893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1F2773D-1AB3-45D7-B4ED-BB9BA76FFCAC}"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Helvetica Neue"/>
                <a:cs typeface="Helvetica Neue"/>
                <a:sym typeface="Helvetica Neue"/>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GB" sz="1200" b="0" i="0" u="none" strike="noStrike" kern="1200" cap="none" spc="0" normalizeH="0" baseline="0" noProof="0">
              <a:ln>
                <a:noFill/>
              </a:ln>
              <a:solidFill>
                <a:prstClr val="black"/>
              </a:solidFill>
              <a:effectLst/>
              <a:uLnTx/>
              <a:uFillTx/>
              <a:latin typeface="Calibri" panose="020F0502020204030204"/>
              <a:ea typeface="Helvetica Neue"/>
              <a:cs typeface="Helvetica Neue"/>
              <a:sym typeface="Helvetica Neue"/>
            </a:endParaRPr>
          </a:p>
        </p:txBody>
      </p:sp>
    </p:spTree>
    <p:extLst>
      <p:ext uri="{BB962C8B-B14F-4D97-AF65-F5344CB8AC3E}">
        <p14:creationId xmlns:p14="http://schemas.microsoft.com/office/powerpoint/2010/main" val="35927799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AU" dirty="0"/>
              <a:t>Information Retrieved from</a:t>
            </a:r>
          </a:p>
          <a:p>
            <a:pPr marL="342900" indent="-342900">
              <a:buFontTx/>
              <a:buChar char="-"/>
            </a:pPr>
            <a:r>
              <a:rPr lang="en-AU" dirty="0"/>
              <a:t>https://www.thelocalelectrician.com.au/what-is-a-broken-neutral-wire/</a:t>
            </a:r>
          </a:p>
          <a:p>
            <a:pPr marL="342900" indent="-342900">
              <a:buFontTx/>
              <a:buChar char="-"/>
            </a:pPr>
            <a:r>
              <a:rPr lang="en-AU" dirty="0"/>
              <a:t>https://www.sollatek.com/loss-of-neutral/</a:t>
            </a:r>
          </a:p>
        </p:txBody>
      </p:sp>
    </p:spTree>
    <p:extLst>
      <p:ext uri="{BB962C8B-B14F-4D97-AF65-F5344CB8AC3E}">
        <p14:creationId xmlns:p14="http://schemas.microsoft.com/office/powerpoint/2010/main" val="18092710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AU" dirty="0"/>
          </a:p>
        </p:txBody>
      </p:sp>
    </p:spTree>
    <p:extLst>
      <p:ext uri="{BB962C8B-B14F-4D97-AF65-F5344CB8AC3E}">
        <p14:creationId xmlns:p14="http://schemas.microsoft.com/office/powerpoint/2010/main" val="26725576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1F2773D-1AB3-45D7-B4ED-BB9BA76FFCAC}"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598459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1F2773D-1AB3-45D7-B4ED-BB9BA76FFCAC}"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798524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AU" dirty="0"/>
          </a:p>
        </p:txBody>
      </p:sp>
    </p:spTree>
    <p:extLst>
      <p:ext uri="{BB962C8B-B14F-4D97-AF65-F5344CB8AC3E}">
        <p14:creationId xmlns:p14="http://schemas.microsoft.com/office/powerpoint/2010/main" val="24214554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Basic (1)">
    <p:bg>
      <p:bgPr>
        <a:solidFill>
          <a:srgbClr val="FFFFFF"/>
        </a:solidFill>
        <a:effectLst/>
      </p:bgPr>
    </p:bg>
    <p:spTree>
      <p:nvGrpSpPr>
        <p:cNvPr id="1" name=""/>
        <p:cNvGrpSpPr/>
        <p:nvPr/>
      </p:nvGrpSpPr>
      <p:grpSpPr>
        <a:xfrm>
          <a:off x="0" y="0"/>
          <a:ext cx="0" cy="0"/>
          <a:chOff x="0" y="0"/>
          <a:chExt cx="0" cy="0"/>
        </a:xfrm>
      </p:grpSpPr>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Section Header B">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E257EE2-C085-48B1-91C6-CB05D1CF014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536"/>
            <a:ext cx="24384000" cy="13714928"/>
          </a:xfrm>
          <a:prstGeom prst="rect">
            <a:avLst/>
          </a:prstGeom>
        </p:spPr>
      </p:pic>
      <p:pic>
        <p:nvPicPr>
          <p:cNvPr id="9" name="Picture 8">
            <a:extLst>
              <a:ext uri="{FF2B5EF4-FFF2-40B4-BE49-F238E27FC236}">
                <a16:creationId xmlns:a16="http://schemas.microsoft.com/office/drawing/2014/main" id="{6DF09F2C-0506-4CEE-A2DA-14CFAEA49585}"/>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8946715" y="11227404"/>
            <a:ext cx="3978290" cy="1405212"/>
          </a:xfrm>
          <a:prstGeom prst="rect">
            <a:avLst/>
          </a:prstGeom>
        </p:spPr>
      </p:pic>
      <p:cxnSp>
        <p:nvCxnSpPr>
          <p:cNvPr id="11" name="Straight Connector 10">
            <a:extLst>
              <a:ext uri="{FF2B5EF4-FFF2-40B4-BE49-F238E27FC236}">
                <a16:creationId xmlns:a16="http://schemas.microsoft.com/office/drawing/2014/main" id="{D93FA20A-C1A8-4B38-8059-A032DA150B52}"/>
              </a:ext>
            </a:extLst>
          </p:cNvPr>
          <p:cNvCxnSpPr/>
          <p:nvPr userDrawn="1"/>
        </p:nvCxnSpPr>
        <p:spPr>
          <a:xfrm>
            <a:off x="1414252" y="12634816"/>
            <a:ext cx="14688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Date Placeholder 11">
            <a:extLst>
              <a:ext uri="{FF2B5EF4-FFF2-40B4-BE49-F238E27FC236}">
                <a16:creationId xmlns:a16="http://schemas.microsoft.com/office/drawing/2014/main" id="{9E5F4DBA-B7F9-4C04-B9A4-4DFE3B11A5BB}"/>
              </a:ext>
            </a:extLst>
          </p:cNvPr>
          <p:cNvSpPr>
            <a:spLocks noGrp="1"/>
          </p:cNvSpPr>
          <p:nvPr>
            <p:ph type="dt" sz="half" idx="10"/>
          </p:nvPr>
        </p:nvSpPr>
        <p:spPr/>
        <p:txBody>
          <a:bodyPr/>
          <a:lstStyle>
            <a:lvl1pPr>
              <a:defRPr>
                <a:solidFill>
                  <a:schemeClr val="bg1"/>
                </a:solidFill>
              </a:defRPr>
            </a:lvl1pPr>
          </a:lstStyle>
          <a:p>
            <a:r>
              <a:rPr lang="en-US"/>
              <a:t>04.06.19</a:t>
            </a:r>
            <a:endParaRPr lang="en-GB" dirty="0"/>
          </a:p>
        </p:txBody>
      </p:sp>
      <p:sp>
        <p:nvSpPr>
          <p:cNvPr id="13" name="Footer Placeholder 12">
            <a:extLst>
              <a:ext uri="{FF2B5EF4-FFF2-40B4-BE49-F238E27FC236}">
                <a16:creationId xmlns:a16="http://schemas.microsoft.com/office/drawing/2014/main" id="{D41F85CD-5055-495B-8F1F-6A83B7F202A1}"/>
              </a:ext>
            </a:extLst>
          </p:cNvPr>
          <p:cNvSpPr>
            <a:spLocks noGrp="1"/>
          </p:cNvSpPr>
          <p:nvPr>
            <p:ph type="ftr" sz="quarter" idx="11"/>
          </p:nvPr>
        </p:nvSpPr>
        <p:spPr/>
        <p:txBody>
          <a:bodyPr/>
          <a:lstStyle>
            <a:lvl1pPr>
              <a:defRPr>
                <a:solidFill>
                  <a:schemeClr val="bg1"/>
                </a:solidFill>
              </a:defRPr>
            </a:lvl1pPr>
          </a:lstStyle>
          <a:p>
            <a:r>
              <a:rPr lang="en-US"/>
              <a:t>The NAP Platform and automation</a:t>
            </a:r>
            <a:endParaRPr lang="en-GB" dirty="0"/>
          </a:p>
        </p:txBody>
      </p:sp>
      <p:sp>
        <p:nvSpPr>
          <p:cNvPr id="14" name="Slide Number Placeholder 13">
            <a:extLst>
              <a:ext uri="{FF2B5EF4-FFF2-40B4-BE49-F238E27FC236}">
                <a16:creationId xmlns:a16="http://schemas.microsoft.com/office/drawing/2014/main" id="{B417B804-9D72-4AF8-873E-0A439B198C42}"/>
              </a:ext>
            </a:extLst>
          </p:cNvPr>
          <p:cNvSpPr>
            <a:spLocks noGrp="1"/>
          </p:cNvSpPr>
          <p:nvPr>
            <p:ph type="sldNum" sz="quarter" idx="12"/>
          </p:nvPr>
        </p:nvSpPr>
        <p:spPr/>
        <p:txBody>
          <a:bodyPr/>
          <a:lstStyle>
            <a:lvl1pPr>
              <a:defRPr>
                <a:solidFill>
                  <a:schemeClr val="bg1"/>
                </a:solidFill>
              </a:defRPr>
            </a:lvl1pPr>
          </a:lstStyle>
          <a:p>
            <a:fld id="{2DF68DF2-6E18-41F6-AFE0-AA4564C85ECC}" type="slidenum">
              <a:rPr lang="en-GB" smtClean="0"/>
              <a:pPr/>
              <a:t>‹#›</a:t>
            </a:fld>
            <a:endParaRPr lang="en-GB"/>
          </a:p>
        </p:txBody>
      </p:sp>
      <p:sp>
        <p:nvSpPr>
          <p:cNvPr id="15" name="Title 1">
            <a:extLst>
              <a:ext uri="{FF2B5EF4-FFF2-40B4-BE49-F238E27FC236}">
                <a16:creationId xmlns:a16="http://schemas.microsoft.com/office/drawing/2014/main" id="{7A62B948-B338-428D-99FB-15DB3250DD6B}"/>
              </a:ext>
            </a:extLst>
          </p:cNvPr>
          <p:cNvSpPr>
            <a:spLocks noGrp="1"/>
          </p:cNvSpPr>
          <p:nvPr>
            <p:ph type="ctrTitle" hasCustomPrompt="1"/>
          </p:nvPr>
        </p:nvSpPr>
        <p:spPr>
          <a:xfrm>
            <a:off x="1371600" y="2545976"/>
            <a:ext cx="9712624" cy="7822140"/>
          </a:xfrm>
        </p:spPr>
        <p:txBody>
          <a:bodyPr anchor="ctr" anchorCtr="0">
            <a:noAutofit/>
          </a:bodyPr>
          <a:lstStyle>
            <a:lvl1pPr algn="l">
              <a:lnSpc>
                <a:spcPct val="85000"/>
              </a:lnSpc>
              <a:defRPr sz="10800">
                <a:solidFill>
                  <a:schemeClr val="bg1"/>
                </a:solidFill>
              </a:defRPr>
            </a:lvl1pPr>
          </a:lstStyle>
          <a:p>
            <a:r>
              <a:rPr lang="en-US" dirty="0"/>
              <a:t>Click to add Section Header title</a:t>
            </a:r>
            <a:endParaRPr lang="en-GB" dirty="0"/>
          </a:p>
        </p:txBody>
      </p:sp>
      <p:cxnSp>
        <p:nvCxnSpPr>
          <p:cNvPr id="18" name="Straight Connector 17">
            <a:extLst>
              <a:ext uri="{FF2B5EF4-FFF2-40B4-BE49-F238E27FC236}">
                <a16:creationId xmlns:a16="http://schemas.microsoft.com/office/drawing/2014/main" id="{ACE59E27-A2CE-4D66-A160-531F400F8EAD}"/>
              </a:ext>
            </a:extLst>
          </p:cNvPr>
          <p:cNvCxnSpPr/>
          <p:nvPr userDrawn="1"/>
        </p:nvCxnSpPr>
        <p:spPr>
          <a:xfrm>
            <a:off x="2469964" y="12925424"/>
            <a:ext cx="0" cy="1800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646090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NEW">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9D8791-DF44-4EF6-AB19-40C4565C85F8}"/>
              </a:ext>
            </a:extLst>
          </p:cNvPr>
          <p:cNvSpPr>
            <a:spLocks noGrp="1"/>
          </p:cNvSpPr>
          <p:nvPr>
            <p:ph type="title" hasCustomPrompt="1"/>
          </p:nvPr>
        </p:nvSpPr>
        <p:spPr/>
        <p:txBody>
          <a:bodyPr/>
          <a:lstStyle>
            <a:lvl1pPr>
              <a:defRPr/>
            </a:lvl1pPr>
          </a:lstStyle>
          <a:p>
            <a:r>
              <a:rPr lang="en-US" dirty="0"/>
              <a:t>Click to add heading</a:t>
            </a:r>
            <a:endParaRPr lang="en-AU" dirty="0"/>
          </a:p>
        </p:txBody>
      </p:sp>
      <p:sp>
        <p:nvSpPr>
          <p:cNvPr id="3" name="Date Placeholder 2">
            <a:extLst>
              <a:ext uri="{FF2B5EF4-FFF2-40B4-BE49-F238E27FC236}">
                <a16:creationId xmlns:a16="http://schemas.microsoft.com/office/drawing/2014/main" id="{7BCBC878-6430-43E6-AD21-8607726A9E41}"/>
              </a:ext>
            </a:extLst>
          </p:cNvPr>
          <p:cNvSpPr>
            <a:spLocks noGrp="1"/>
          </p:cNvSpPr>
          <p:nvPr>
            <p:ph type="dt" sz="half" idx="10"/>
          </p:nvPr>
        </p:nvSpPr>
        <p:spPr/>
        <p:txBody>
          <a:bodyPr/>
          <a:lstStyle/>
          <a:p>
            <a:r>
              <a:rPr lang="en-US"/>
              <a:t>04.06.19</a:t>
            </a:r>
            <a:endParaRPr lang="en-GB" dirty="0"/>
          </a:p>
        </p:txBody>
      </p:sp>
      <p:sp>
        <p:nvSpPr>
          <p:cNvPr id="4" name="Footer Placeholder 3">
            <a:extLst>
              <a:ext uri="{FF2B5EF4-FFF2-40B4-BE49-F238E27FC236}">
                <a16:creationId xmlns:a16="http://schemas.microsoft.com/office/drawing/2014/main" id="{BE7EF259-6538-4FE0-98D3-FB258ED07BA8}"/>
              </a:ext>
            </a:extLst>
          </p:cNvPr>
          <p:cNvSpPr>
            <a:spLocks noGrp="1"/>
          </p:cNvSpPr>
          <p:nvPr>
            <p:ph type="ftr" sz="quarter" idx="11"/>
          </p:nvPr>
        </p:nvSpPr>
        <p:spPr/>
        <p:txBody>
          <a:bodyPr/>
          <a:lstStyle/>
          <a:p>
            <a:r>
              <a:rPr lang="en-US"/>
              <a:t>The NAP Platform and automation</a:t>
            </a:r>
            <a:endParaRPr lang="en-GB" dirty="0"/>
          </a:p>
        </p:txBody>
      </p:sp>
      <p:sp>
        <p:nvSpPr>
          <p:cNvPr id="5" name="Slide Number Placeholder 4">
            <a:extLst>
              <a:ext uri="{FF2B5EF4-FFF2-40B4-BE49-F238E27FC236}">
                <a16:creationId xmlns:a16="http://schemas.microsoft.com/office/drawing/2014/main" id="{646DA202-22EC-4717-9B0E-2C862C5F6B3C}"/>
              </a:ext>
            </a:extLst>
          </p:cNvPr>
          <p:cNvSpPr>
            <a:spLocks noGrp="1"/>
          </p:cNvSpPr>
          <p:nvPr>
            <p:ph type="sldNum" sz="quarter" idx="12"/>
          </p:nvPr>
        </p:nvSpPr>
        <p:spPr/>
        <p:txBody>
          <a:bodyPr/>
          <a:lstStyle/>
          <a:p>
            <a:fld id="{2DF68DF2-6E18-41F6-AFE0-AA4564C85ECC}" type="slidenum">
              <a:rPr lang="en-GB" smtClean="0"/>
              <a:pPr/>
              <a:t>‹#›</a:t>
            </a:fld>
            <a:endParaRPr lang="en-GB"/>
          </a:p>
        </p:txBody>
      </p:sp>
      <p:cxnSp>
        <p:nvCxnSpPr>
          <p:cNvPr id="6" name="Straight Connector 5">
            <a:extLst>
              <a:ext uri="{FF2B5EF4-FFF2-40B4-BE49-F238E27FC236}">
                <a16:creationId xmlns:a16="http://schemas.microsoft.com/office/drawing/2014/main" id="{2F92DC58-D49D-4E82-91F2-B643BAD41113}"/>
              </a:ext>
            </a:extLst>
          </p:cNvPr>
          <p:cNvCxnSpPr/>
          <p:nvPr userDrawn="1"/>
        </p:nvCxnSpPr>
        <p:spPr>
          <a:xfrm>
            <a:off x="1414252" y="2132172"/>
            <a:ext cx="14688000"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C129FE6-E452-43FC-B57A-20E2668C09E9}"/>
              </a:ext>
            </a:extLst>
          </p:cNvPr>
          <p:cNvCxnSpPr/>
          <p:nvPr userDrawn="1"/>
        </p:nvCxnSpPr>
        <p:spPr>
          <a:xfrm>
            <a:off x="1414252" y="12634816"/>
            <a:ext cx="14688000"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8" name="Content Placeholder 2">
            <a:extLst>
              <a:ext uri="{FF2B5EF4-FFF2-40B4-BE49-F238E27FC236}">
                <a16:creationId xmlns:a16="http://schemas.microsoft.com/office/drawing/2014/main" id="{9DFB8E11-7DF9-4CAD-8B2F-4F15E7B91098}"/>
              </a:ext>
            </a:extLst>
          </p:cNvPr>
          <p:cNvSpPr>
            <a:spLocks noGrp="1"/>
          </p:cNvSpPr>
          <p:nvPr>
            <p:ph idx="1" hasCustomPrompt="1"/>
          </p:nvPr>
        </p:nvSpPr>
        <p:spPr>
          <a:xfrm>
            <a:off x="1212489" y="3120100"/>
            <a:ext cx="14962082" cy="8702676"/>
          </a:xfrm>
        </p:spPr>
        <p:txBody>
          <a:bodyPr/>
          <a:lstStyle>
            <a:lvl1pPr marL="0" marR="0" indent="0" algn="l" defTabSz="1828800" rtl="0" eaLnBrk="1" fontAlgn="auto" latinLnBrk="0" hangingPunct="1">
              <a:lnSpc>
                <a:spcPct val="95000"/>
              </a:lnSpc>
              <a:spcBef>
                <a:spcPts val="1200"/>
              </a:spcBef>
              <a:spcAft>
                <a:spcPts val="2400"/>
              </a:spcAft>
              <a:buClr>
                <a:schemeClr val="accent2"/>
              </a:buClr>
              <a:buSzPct val="120000"/>
              <a:buFont typeface="Symbol" panose="05050102010706020507" pitchFamily="18" charset="2"/>
              <a:buNone/>
              <a:tabLst/>
              <a:defRPr/>
            </a:lvl1pPr>
            <a:lvl2pPr marL="432000">
              <a:lnSpc>
                <a:spcPct val="95000"/>
              </a:lnSpc>
              <a:spcBef>
                <a:spcPts val="1200"/>
              </a:spcBef>
              <a:spcAft>
                <a:spcPts val="2400"/>
              </a:spcAft>
              <a:defRPr/>
            </a:lvl2pPr>
            <a:lvl3pPr marL="864000" indent="-432000">
              <a:lnSpc>
                <a:spcPct val="95000"/>
              </a:lnSpc>
              <a:spcBef>
                <a:spcPts val="1200"/>
              </a:spcBef>
              <a:spcAft>
                <a:spcPts val="2400"/>
              </a:spcAft>
              <a:buFont typeface="Arial" panose="020B0604020202020204" pitchFamily="34" charset="0"/>
              <a:buChar char="–"/>
              <a:defRPr/>
            </a:lvl3pPr>
            <a:lvl4pPr marL="432000" indent="0">
              <a:lnSpc>
                <a:spcPct val="95000"/>
              </a:lnSpc>
              <a:buNone/>
              <a:defRPr/>
            </a:lvl4pPr>
            <a:lvl5pPr marL="0" indent="0">
              <a:lnSpc>
                <a:spcPct val="95000"/>
              </a:lnSpc>
              <a:buNone/>
              <a:defRPr sz="3200">
                <a:solidFill>
                  <a:schemeClr val="accent1"/>
                </a:solidFill>
              </a:defRPr>
            </a:lvl5pPr>
            <a:lvl6pPr marL="0" indent="0">
              <a:buNone/>
              <a:defRPr sz="3200">
                <a:solidFill>
                  <a:schemeClr val="accent1"/>
                </a:solidFill>
              </a:defRPr>
            </a:lvl6pPr>
            <a:lvl7pPr marL="0" indent="0">
              <a:buNone/>
              <a:defRPr sz="3200">
                <a:solidFill>
                  <a:schemeClr val="accent1"/>
                </a:solidFill>
              </a:defRPr>
            </a:lvl7pPr>
            <a:lvl8pPr marL="0" indent="0">
              <a:buNone/>
              <a:defRPr sz="3200">
                <a:solidFill>
                  <a:schemeClr val="accent1"/>
                </a:solidFill>
              </a:defRPr>
            </a:lvl8pPr>
            <a:lvl9pPr marL="0" indent="0">
              <a:buNone/>
              <a:defRPr sz="3200">
                <a:solidFill>
                  <a:schemeClr val="accent1"/>
                </a:solidFill>
              </a:defRPr>
            </a:lvl9pPr>
          </a:lstStyle>
          <a:p>
            <a:pPr marL="0" marR="0" lvl="0" indent="0" algn="l" defTabSz="1828800" rtl="0" eaLnBrk="1" fontAlgn="auto" latinLnBrk="0" hangingPunct="1">
              <a:lnSpc>
                <a:spcPct val="95000"/>
              </a:lnSpc>
              <a:spcBef>
                <a:spcPts val="1200"/>
              </a:spcBef>
              <a:spcAft>
                <a:spcPts val="2400"/>
              </a:spcAft>
              <a:buClr>
                <a:schemeClr val="accent2"/>
              </a:buClr>
              <a:buSzPct val="120000"/>
              <a:buFont typeface="Symbol" panose="05050102010706020507" pitchFamily="18" charset="2"/>
              <a:buNone/>
              <a:tabLst/>
              <a:defRPr/>
            </a:pPr>
            <a:r>
              <a:rPr lang="en-US" dirty="0"/>
              <a:t>Click to add text, or on the relevant icon at the </a:t>
            </a:r>
            <a:r>
              <a:rPr lang="en-US" dirty="0" err="1"/>
              <a:t>centre</a:t>
            </a:r>
            <a:r>
              <a:rPr lang="en-US" dirty="0"/>
              <a:t> of the placeholder to add: Table / Chart / SmartArt / Image / Media. There are four type styles in the template, available as List Levels. Press the Increase / Decrease button in the paragraph section of the home ribbon to move through the styles</a:t>
            </a:r>
          </a:p>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6</a:t>
            </a:r>
          </a:p>
          <a:p>
            <a:pPr lvl="6"/>
            <a:r>
              <a:rPr lang="en-US" dirty="0"/>
              <a:t>7</a:t>
            </a:r>
          </a:p>
          <a:p>
            <a:pPr lvl="7"/>
            <a:r>
              <a:rPr lang="en-US" dirty="0"/>
              <a:t>8</a:t>
            </a:r>
          </a:p>
          <a:p>
            <a:pPr lvl="8"/>
            <a:r>
              <a:rPr lang="en-US" dirty="0"/>
              <a:t>9</a:t>
            </a:r>
            <a:endParaRPr lang="en-GB" dirty="0"/>
          </a:p>
        </p:txBody>
      </p:sp>
    </p:spTree>
    <p:extLst>
      <p:ext uri="{BB962C8B-B14F-4D97-AF65-F5344CB8AC3E}">
        <p14:creationId xmlns:p14="http://schemas.microsoft.com/office/powerpoint/2010/main" val="187718531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Im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9D8791-DF44-4EF6-AB19-40C4565C85F8}"/>
              </a:ext>
            </a:extLst>
          </p:cNvPr>
          <p:cNvSpPr>
            <a:spLocks noGrp="1"/>
          </p:cNvSpPr>
          <p:nvPr>
            <p:ph type="title" hasCustomPrompt="1"/>
          </p:nvPr>
        </p:nvSpPr>
        <p:spPr/>
        <p:txBody>
          <a:bodyPr/>
          <a:lstStyle>
            <a:lvl1pPr>
              <a:defRPr/>
            </a:lvl1pPr>
          </a:lstStyle>
          <a:p>
            <a:r>
              <a:rPr lang="en-US" dirty="0"/>
              <a:t>Click to add heading</a:t>
            </a:r>
            <a:endParaRPr lang="en-AU" dirty="0"/>
          </a:p>
        </p:txBody>
      </p:sp>
      <p:sp>
        <p:nvSpPr>
          <p:cNvPr id="3" name="Date Placeholder 2">
            <a:extLst>
              <a:ext uri="{FF2B5EF4-FFF2-40B4-BE49-F238E27FC236}">
                <a16:creationId xmlns:a16="http://schemas.microsoft.com/office/drawing/2014/main" id="{7BCBC878-6430-43E6-AD21-8607726A9E41}"/>
              </a:ext>
            </a:extLst>
          </p:cNvPr>
          <p:cNvSpPr>
            <a:spLocks noGrp="1"/>
          </p:cNvSpPr>
          <p:nvPr>
            <p:ph type="dt" sz="half" idx="10"/>
          </p:nvPr>
        </p:nvSpPr>
        <p:spPr/>
        <p:txBody>
          <a:bodyPr/>
          <a:lstStyle/>
          <a:p>
            <a:r>
              <a:rPr lang="en-US"/>
              <a:t>04.06.19</a:t>
            </a:r>
            <a:endParaRPr lang="en-GB" dirty="0"/>
          </a:p>
        </p:txBody>
      </p:sp>
      <p:sp>
        <p:nvSpPr>
          <p:cNvPr id="4" name="Footer Placeholder 3">
            <a:extLst>
              <a:ext uri="{FF2B5EF4-FFF2-40B4-BE49-F238E27FC236}">
                <a16:creationId xmlns:a16="http://schemas.microsoft.com/office/drawing/2014/main" id="{BE7EF259-6538-4FE0-98D3-FB258ED07BA8}"/>
              </a:ext>
            </a:extLst>
          </p:cNvPr>
          <p:cNvSpPr>
            <a:spLocks noGrp="1"/>
          </p:cNvSpPr>
          <p:nvPr>
            <p:ph type="ftr" sz="quarter" idx="11"/>
          </p:nvPr>
        </p:nvSpPr>
        <p:spPr/>
        <p:txBody>
          <a:bodyPr/>
          <a:lstStyle/>
          <a:p>
            <a:r>
              <a:rPr lang="en-US"/>
              <a:t>The NAP Platform and automation</a:t>
            </a:r>
            <a:endParaRPr lang="en-GB" dirty="0"/>
          </a:p>
        </p:txBody>
      </p:sp>
      <p:sp>
        <p:nvSpPr>
          <p:cNvPr id="5" name="Slide Number Placeholder 4">
            <a:extLst>
              <a:ext uri="{FF2B5EF4-FFF2-40B4-BE49-F238E27FC236}">
                <a16:creationId xmlns:a16="http://schemas.microsoft.com/office/drawing/2014/main" id="{646DA202-22EC-4717-9B0E-2C862C5F6B3C}"/>
              </a:ext>
            </a:extLst>
          </p:cNvPr>
          <p:cNvSpPr>
            <a:spLocks noGrp="1"/>
          </p:cNvSpPr>
          <p:nvPr>
            <p:ph type="sldNum" sz="quarter" idx="12"/>
          </p:nvPr>
        </p:nvSpPr>
        <p:spPr/>
        <p:txBody>
          <a:bodyPr/>
          <a:lstStyle/>
          <a:p>
            <a:fld id="{2DF68DF2-6E18-41F6-AFE0-AA4564C85ECC}" type="slidenum">
              <a:rPr lang="en-GB" smtClean="0"/>
              <a:pPr/>
              <a:t>‹#›</a:t>
            </a:fld>
            <a:endParaRPr lang="en-GB"/>
          </a:p>
        </p:txBody>
      </p:sp>
      <p:cxnSp>
        <p:nvCxnSpPr>
          <p:cNvPr id="7" name="Straight Connector 6">
            <a:extLst>
              <a:ext uri="{FF2B5EF4-FFF2-40B4-BE49-F238E27FC236}">
                <a16:creationId xmlns:a16="http://schemas.microsoft.com/office/drawing/2014/main" id="{6C129FE6-E452-43FC-B57A-20E2668C09E9}"/>
              </a:ext>
            </a:extLst>
          </p:cNvPr>
          <p:cNvCxnSpPr/>
          <p:nvPr userDrawn="1"/>
        </p:nvCxnSpPr>
        <p:spPr>
          <a:xfrm>
            <a:off x="1414252" y="12634816"/>
            <a:ext cx="14688000"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9" name="Picture Placeholder 9">
            <a:extLst>
              <a:ext uri="{FF2B5EF4-FFF2-40B4-BE49-F238E27FC236}">
                <a16:creationId xmlns:a16="http://schemas.microsoft.com/office/drawing/2014/main" id="{07835881-7499-4B17-AC04-4AC36BFBC411}"/>
              </a:ext>
            </a:extLst>
          </p:cNvPr>
          <p:cNvSpPr>
            <a:spLocks noGrp="1"/>
          </p:cNvSpPr>
          <p:nvPr>
            <p:ph type="pic" sz="quarter" idx="13"/>
          </p:nvPr>
        </p:nvSpPr>
        <p:spPr>
          <a:xfrm>
            <a:off x="1414734" y="2286000"/>
            <a:ext cx="14695220" cy="9704716"/>
          </a:xfrm>
          <a:solidFill>
            <a:schemeClr val="bg2"/>
          </a:solidFill>
        </p:spPr>
        <p:txBody>
          <a:bodyPr/>
          <a:lstStyle>
            <a:lvl1pPr marL="0" indent="0">
              <a:buNone/>
              <a:defRPr/>
            </a:lvl1pPr>
          </a:lstStyle>
          <a:p>
            <a:r>
              <a:rPr lang="en-US"/>
              <a:t>Click icon to add picture</a:t>
            </a:r>
            <a:endParaRPr lang="en-GB" dirty="0"/>
          </a:p>
        </p:txBody>
      </p:sp>
      <p:sp>
        <p:nvSpPr>
          <p:cNvPr id="11" name="Text Placeholder 11">
            <a:extLst>
              <a:ext uri="{FF2B5EF4-FFF2-40B4-BE49-F238E27FC236}">
                <a16:creationId xmlns:a16="http://schemas.microsoft.com/office/drawing/2014/main" id="{3B4AF220-6A8F-4BE6-B2E3-AB432A77C2C6}"/>
              </a:ext>
            </a:extLst>
          </p:cNvPr>
          <p:cNvSpPr>
            <a:spLocks noGrp="1"/>
          </p:cNvSpPr>
          <p:nvPr>
            <p:ph type="body" sz="quarter" idx="17" hasCustomPrompt="1"/>
          </p:nvPr>
        </p:nvSpPr>
        <p:spPr>
          <a:xfrm>
            <a:off x="16662400" y="2161308"/>
            <a:ext cx="6845300" cy="5902036"/>
          </a:xfrm>
        </p:spPr>
        <p:txBody>
          <a:bodyPr/>
          <a:lstStyle>
            <a:lvl1pPr>
              <a:defRPr/>
            </a:lvl1pPr>
          </a:lstStyle>
          <a:p>
            <a:pPr lvl="0"/>
            <a:r>
              <a:rPr lang="en-US" dirty="0"/>
              <a:t>Click to add text</a:t>
            </a:r>
          </a:p>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Tree>
    <p:extLst>
      <p:ext uri="{BB962C8B-B14F-4D97-AF65-F5344CB8AC3E}">
        <p14:creationId xmlns:p14="http://schemas.microsoft.com/office/powerpoint/2010/main" val="125618809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hart - left align">
    <p:spTree>
      <p:nvGrpSpPr>
        <p:cNvPr id="1" name=""/>
        <p:cNvGrpSpPr/>
        <p:nvPr/>
      </p:nvGrpSpPr>
      <p:grpSpPr>
        <a:xfrm>
          <a:off x="0" y="0"/>
          <a:ext cx="0" cy="0"/>
          <a:chOff x="0" y="0"/>
          <a:chExt cx="0" cy="0"/>
        </a:xfrm>
      </p:grpSpPr>
      <p:sp>
        <p:nvSpPr>
          <p:cNvPr id="10" name="Chart Placeholder 8">
            <a:extLst>
              <a:ext uri="{FF2B5EF4-FFF2-40B4-BE49-F238E27FC236}">
                <a16:creationId xmlns:a16="http://schemas.microsoft.com/office/drawing/2014/main" id="{BF936C3D-B944-42CB-97E3-5C07379B4CAE}"/>
              </a:ext>
            </a:extLst>
          </p:cNvPr>
          <p:cNvSpPr>
            <a:spLocks noGrp="1"/>
          </p:cNvSpPr>
          <p:nvPr>
            <p:ph type="chart" sz="quarter" idx="15"/>
          </p:nvPr>
        </p:nvSpPr>
        <p:spPr>
          <a:xfrm>
            <a:off x="1414251" y="2731511"/>
            <a:ext cx="19635998" cy="8896350"/>
          </a:xfrm>
        </p:spPr>
        <p:txBody>
          <a:bodyPr/>
          <a:lstStyle/>
          <a:p>
            <a:r>
              <a:rPr lang="en-US"/>
              <a:t>Click icon to add chart</a:t>
            </a:r>
            <a:endParaRPr lang="en-GB" dirty="0"/>
          </a:p>
        </p:txBody>
      </p:sp>
      <p:sp>
        <p:nvSpPr>
          <p:cNvPr id="2" name="Title 1">
            <a:extLst>
              <a:ext uri="{FF2B5EF4-FFF2-40B4-BE49-F238E27FC236}">
                <a16:creationId xmlns:a16="http://schemas.microsoft.com/office/drawing/2014/main" id="{569D8791-DF44-4EF6-AB19-40C4565C85F8}"/>
              </a:ext>
            </a:extLst>
          </p:cNvPr>
          <p:cNvSpPr>
            <a:spLocks noGrp="1"/>
          </p:cNvSpPr>
          <p:nvPr>
            <p:ph type="title" hasCustomPrompt="1"/>
          </p:nvPr>
        </p:nvSpPr>
        <p:spPr/>
        <p:txBody>
          <a:bodyPr/>
          <a:lstStyle>
            <a:lvl1pPr>
              <a:defRPr/>
            </a:lvl1pPr>
          </a:lstStyle>
          <a:p>
            <a:r>
              <a:rPr lang="en-US" dirty="0"/>
              <a:t>Click to add heading</a:t>
            </a:r>
            <a:endParaRPr lang="en-AU" dirty="0"/>
          </a:p>
        </p:txBody>
      </p:sp>
      <p:sp>
        <p:nvSpPr>
          <p:cNvPr id="3" name="Date Placeholder 2">
            <a:extLst>
              <a:ext uri="{FF2B5EF4-FFF2-40B4-BE49-F238E27FC236}">
                <a16:creationId xmlns:a16="http://schemas.microsoft.com/office/drawing/2014/main" id="{7BCBC878-6430-43E6-AD21-8607726A9E41}"/>
              </a:ext>
            </a:extLst>
          </p:cNvPr>
          <p:cNvSpPr>
            <a:spLocks noGrp="1"/>
          </p:cNvSpPr>
          <p:nvPr>
            <p:ph type="dt" sz="half" idx="10"/>
          </p:nvPr>
        </p:nvSpPr>
        <p:spPr/>
        <p:txBody>
          <a:bodyPr/>
          <a:lstStyle/>
          <a:p>
            <a:r>
              <a:rPr lang="en-US"/>
              <a:t>04.06.19</a:t>
            </a:r>
            <a:endParaRPr lang="en-GB" dirty="0"/>
          </a:p>
        </p:txBody>
      </p:sp>
      <p:sp>
        <p:nvSpPr>
          <p:cNvPr id="4" name="Footer Placeholder 3">
            <a:extLst>
              <a:ext uri="{FF2B5EF4-FFF2-40B4-BE49-F238E27FC236}">
                <a16:creationId xmlns:a16="http://schemas.microsoft.com/office/drawing/2014/main" id="{BE7EF259-6538-4FE0-98D3-FB258ED07BA8}"/>
              </a:ext>
            </a:extLst>
          </p:cNvPr>
          <p:cNvSpPr>
            <a:spLocks noGrp="1"/>
          </p:cNvSpPr>
          <p:nvPr>
            <p:ph type="ftr" sz="quarter" idx="11"/>
          </p:nvPr>
        </p:nvSpPr>
        <p:spPr/>
        <p:txBody>
          <a:bodyPr/>
          <a:lstStyle/>
          <a:p>
            <a:r>
              <a:rPr lang="en-US"/>
              <a:t>The NAP Platform and automation</a:t>
            </a:r>
            <a:endParaRPr lang="en-GB" dirty="0"/>
          </a:p>
        </p:txBody>
      </p:sp>
      <p:sp>
        <p:nvSpPr>
          <p:cNvPr id="5" name="Slide Number Placeholder 4">
            <a:extLst>
              <a:ext uri="{FF2B5EF4-FFF2-40B4-BE49-F238E27FC236}">
                <a16:creationId xmlns:a16="http://schemas.microsoft.com/office/drawing/2014/main" id="{646DA202-22EC-4717-9B0E-2C862C5F6B3C}"/>
              </a:ext>
            </a:extLst>
          </p:cNvPr>
          <p:cNvSpPr>
            <a:spLocks noGrp="1"/>
          </p:cNvSpPr>
          <p:nvPr>
            <p:ph type="sldNum" sz="quarter" idx="12"/>
          </p:nvPr>
        </p:nvSpPr>
        <p:spPr/>
        <p:txBody>
          <a:bodyPr/>
          <a:lstStyle/>
          <a:p>
            <a:fld id="{2DF68DF2-6E18-41F6-AFE0-AA4564C85ECC}" type="slidenum">
              <a:rPr lang="en-GB" smtClean="0"/>
              <a:pPr/>
              <a:t>‹#›</a:t>
            </a:fld>
            <a:endParaRPr lang="en-GB"/>
          </a:p>
        </p:txBody>
      </p:sp>
      <p:cxnSp>
        <p:nvCxnSpPr>
          <p:cNvPr id="7" name="Straight Connector 6">
            <a:extLst>
              <a:ext uri="{FF2B5EF4-FFF2-40B4-BE49-F238E27FC236}">
                <a16:creationId xmlns:a16="http://schemas.microsoft.com/office/drawing/2014/main" id="{6C129FE6-E452-43FC-B57A-20E2668C09E9}"/>
              </a:ext>
            </a:extLst>
          </p:cNvPr>
          <p:cNvCxnSpPr/>
          <p:nvPr userDrawn="1"/>
        </p:nvCxnSpPr>
        <p:spPr>
          <a:xfrm>
            <a:off x="1414252" y="12634816"/>
            <a:ext cx="14688000"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4" name="Text Placeholder 11">
            <a:extLst>
              <a:ext uri="{FF2B5EF4-FFF2-40B4-BE49-F238E27FC236}">
                <a16:creationId xmlns:a16="http://schemas.microsoft.com/office/drawing/2014/main" id="{3A39A969-6BDF-468C-B7B7-9F4C20998CC5}"/>
              </a:ext>
            </a:extLst>
          </p:cNvPr>
          <p:cNvSpPr>
            <a:spLocks noGrp="1"/>
          </p:cNvSpPr>
          <p:nvPr>
            <p:ph type="body" sz="quarter" idx="17" hasCustomPrompt="1"/>
          </p:nvPr>
        </p:nvSpPr>
        <p:spPr>
          <a:xfrm>
            <a:off x="16662400" y="5605929"/>
            <a:ext cx="6845300" cy="2582106"/>
          </a:xfrm>
        </p:spPr>
        <p:txBody>
          <a:bodyPr/>
          <a:lstStyle>
            <a:lvl1pPr>
              <a:defRPr/>
            </a:lvl1pPr>
          </a:lstStyle>
          <a:p>
            <a:pPr lvl="0"/>
            <a:r>
              <a:rPr lang="en-US" dirty="0"/>
              <a:t>Click to add text</a:t>
            </a:r>
          </a:p>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Tree>
    <p:extLst>
      <p:ext uri="{BB962C8B-B14F-4D97-AF65-F5344CB8AC3E}">
        <p14:creationId xmlns:p14="http://schemas.microsoft.com/office/powerpoint/2010/main" val="36448247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hart - right alig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9D8791-DF44-4EF6-AB19-40C4565C85F8}"/>
              </a:ext>
            </a:extLst>
          </p:cNvPr>
          <p:cNvSpPr>
            <a:spLocks noGrp="1"/>
          </p:cNvSpPr>
          <p:nvPr>
            <p:ph type="title" hasCustomPrompt="1"/>
          </p:nvPr>
        </p:nvSpPr>
        <p:spPr/>
        <p:txBody>
          <a:bodyPr/>
          <a:lstStyle>
            <a:lvl1pPr>
              <a:defRPr/>
            </a:lvl1pPr>
          </a:lstStyle>
          <a:p>
            <a:r>
              <a:rPr lang="en-US" dirty="0"/>
              <a:t>Click to add heading</a:t>
            </a:r>
            <a:endParaRPr lang="en-AU" dirty="0"/>
          </a:p>
        </p:txBody>
      </p:sp>
      <p:sp>
        <p:nvSpPr>
          <p:cNvPr id="3" name="Date Placeholder 2">
            <a:extLst>
              <a:ext uri="{FF2B5EF4-FFF2-40B4-BE49-F238E27FC236}">
                <a16:creationId xmlns:a16="http://schemas.microsoft.com/office/drawing/2014/main" id="{7BCBC878-6430-43E6-AD21-8607726A9E41}"/>
              </a:ext>
            </a:extLst>
          </p:cNvPr>
          <p:cNvSpPr>
            <a:spLocks noGrp="1"/>
          </p:cNvSpPr>
          <p:nvPr>
            <p:ph type="dt" sz="half" idx="10"/>
          </p:nvPr>
        </p:nvSpPr>
        <p:spPr/>
        <p:txBody>
          <a:bodyPr/>
          <a:lstStyle/>
          <a:p>
            <a:r>
              <a:rPr lang="en-US"/>
              <a:t>04.06.19</a:t>
            </a:r>
            <a:endParaRPr lang="en-GB" dirty="0"/>
          </a:p>
        </p:txBody>
      </p:sp>
      <p:sp>
        <p:nvSpPr>
          <p:cNvPr id="4" name="Footer Placeholder 3">
            <a:extLst>
              <a:ext uri="{FF2B5EF4-FFF2-40B4-BE49-F238E27FC236}">
                <a16:creationId xmlns:a16="http://schemas.microsoft.com/office/drawing/2014/main" id="{BE7EF259-6538-4FE0-98D3-FB258ED07BA8}"/>
              </a:ext>
            </a:extLst>
          </p:cNvPr>
          <p:cNvSpPr>
            <a:spLocks noGrp="1"/>
          </p:cNvSpPr>
          <p:nvPr>
            <p:ph type="ftr" sz="quarter" idx="11"/>
          </p:nvPr>
        </p:nvSpPr>
        <p:spPr/>
        <p:txBody>
          <a:bodyPr/>
          <a:lstStyle/>
          <a:p>
            <a:r>
              <a:rPr lang="en-US"/>
              <a:t>The NAP Platform and automation</a:t>
            </a:r>
            <a:endParaRPr lang="en-GB" dirty="0"/>
          </a:p>
        </p:txBody>
      </p:sp>
      <p:sp>
        <p:nvSpPr>
          <p:cNvPr id="5" name="Slide Number Placeholder 4">
            <a:extLst>
              <a:ext uri="{FF2B5EF4-FFF2-40B4-BE49-F238E27FC236}">
                <a16:creationId xmlns:a16="http://schemas.microsoft.com/office/drawing/2014/main" id="{646DA202-22EC-4717-9B0E-2C862C5F6B3C}"/>
              </a:ext>
            </a:extLst>
          </p:cNvPr>
          <p:cNvSpPr>
            <a:spLocks noGrp="1"/>
          </p:cNvSpPr>
          <p:nvPr>
            <p:ph type="sldNum" sz="quarter" idx="12"/>
          </p:nvPr>
        </p:nvSpPr>
        <p:spPr/>
        <p:txBody>
          <a:bodyPr/>
          <a:lstStyle/>
          <a:p>
            <a:fld id="{2DF68DF2-6E18-41F6-AFE0-AA4564C85ECC}" type="slidenum">
              <a:rPr lang="en-GB" smtClean="0"/>
              <a:pPr/>
              <a:t>‹#›</a:t>
            </a:fld>
            <a:endParaRPr lang="en-GB"/>
          </a:p>
        </p:txBody>
      </p:sp>
      <p:cxnSp>
        <p:nvCxnSpPr>
          <p:cNvPr id="7" name="Straight Connector 6">
            <a:extLst>
              <a:ext uri="{FF2B5EF4-FFF2-40B4-BE49-F238E27FC236}">
                <a16:creationId xmlns:a16="http://schemas.microsoft.com/office/drawing/2014/main" id="{6C129FE6-E452-43FC-B57A-20E2668C09E9}"/>
              </a:ext>
            </a:extLst>
          </p:cNvPr>
          <p:cNvCxnSpPr/>
          <p:nvPr userDrawn="1"/>
        </p:nvCxnSpPr>
        <p:spPr>
          <a:xfrm>
            <a:off x="1414252" y="12634816"/>
            <a:ext cx="14688000"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0" name="Chart Placeholder 8">
            <a:extLst>
              <a:ext uri="{FF2B5EF4-FFF2-40B4-BE49-F238E27FC236}">
                <a16:creationId xmlns:a16="http://schemas.microsoft.com/office/drawing/2014/main" id="{BF936C3D-B944-42CB-97E3-5C07379B4CAE}"/>
              </a:ext>
            </a:extLst>
          </p:cNvPr>
          <p:cNvSpPr>
            <a:spLocks noGrp="1"/>
          </p:cNvSpPr>
          <p:nvPr>
            <p:ph type="chart" sz="quarter" idx="15"/>
          </p:nvPr>
        </p:nvSpPr>
        <p:spPr>
          <a:xfrm>
            <a:off x="6103060" y="2731511"/>
            <a:ext cx="14688000" cy="8896350"/>
          </a:xfrm>
        </p:spPr>
        <p:txBody>
          <a:bodyPr/>
          <a:lstStyle/>
          <a:p>
            <a:r>
              <a:rPr lang="en-US"/>
              <a:t>Click icon to add chart</a:t>
            </a:r>
            <a:endParaRPr lang="en-GB" dirty="0"/>
          </a:p>
        </p:txBody>
      </p:sp>
      <p:sp>
        <p:nvSpPr>
          <p:cNvPr id="12" name="Text Placeholder 11">
            <a:extLst>
              <a:ext uri="{FF2B5EF4-FFF2-40B4-BE49-F238E27FC236}">
                <a16:creationId xmlns:a16="http://schemas.microsoft.com/office/drawing/2014/main" id="{DA5548F5-5068-4A9F-99A0-B9F4A0C55B92}"/>
              </a:ext>
            </a:extLst>
          </p:cNvPr>
          <p:cNvSpPr>
            <a:spLocks noGrp="1"/>
          </p:cNvSpPr>
          <p:nvPr>
            <p:ph type="body" sz="quarter" idx="17" hasCustomPrompt="1"/>
          </p:nvPr>
        </p:nvSpPr>
        <p:spPr>
          <a:xfrm>
            <a:off x="16662400" y="6310238"/>
            <a:ext cx="6845300" cy="1738892"/>
          </a:xfrm>
        </p:spPr>
        <p:txBody>
          <a:bodyPr/>
          <a:lstStyle>
            <a:lvl1pPr>
              <a:defRPr/>
            </a:lvl1pPr>
          </a:lstStyle>
          <a:p>
            <a:pPr lvl="0"/>
            <a:r>
              <a:rPr lang="en-US" dirty="0"/>
              <a:t>Click to add text</a:t>
            </a:r>
          </a:p>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Tree>
    <p:extLst>
      <p:ext uri="{BB962C8B-B14F-4D97-AF65-F5344CB8AC3E}">
        <p14:creationId xmlns:p14="http://schemas.microsoft.com/office/powerpoint/2010/main" val="356225173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Bar Char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B5B12D-783D-4B02-B6D7-C3719C38B369}"/>
              </a:ext>
            </a:extLst>
          </p:cNvPr>
          <p:cNvSpPr>
            <a:spLocks noGrp="1"/>
          </p:cNvSpPr>
          <p:nvPr>
            <p:ph type="title" hasCustomPrompt="1"/>
          </p:nvPr>
        </p:nvSpPr>
        <p:spPr/>
        <p:txBody>
          <a:bodyPr/>
          <a:lstStyle>
            <a:lvl1pPr>
              <a:defRPr/>
            </a:lvl1pPr>
          </a:lstStyle>
          <a:p>
            <a:r>
              <a:rPr lang="en-US" dirty="0"/>
              <a:t>Click to add heading</a:t>
            </a:r>
            <a:endParaRPr lang="en-GB" dirty="0"/>
          </a:p>
        </p:txBody>
      </p:sp>
      <p:sp>
        <p:nvSpPr>
          <p:cNvPr id="4" name="Date Placeholder 3">
            <a:extLst>
              <a:ext uri="{FF2B5EF4-FFF2-40B4-BE49-F238E27FC236}">
                <a16:creationId xmlns:a16="http://schemas.microsoft.com/office/drawing/2014/main" id="{54A7AEE9-43CD-4760-A7FC-E9E3F99B0277}"/>
              </a:ext>
            </a:extLst>
          </p:cNvPr>
          <p:cNvSpPr>
            <a:spLocks noGrp="1"/>
          </p:cNvSpPr>
          <p:nvPr>
            <p:ph type="dt" sz="half" idx="10"/>
          </p:nvPr>
        </p:nvSpPr>
        <p:spPr/>
        <p:txBody>
          <a:bodyPr/>
          <a:lstStyle/>
          <a:p>
            <a:r>
              <a:rPr lang="en-US"/>
              <a:t>04.06.19</a:t>
            </a:r>
            <a:endParaRPr lang="en-GB"/>
          </a:p>
        </p:txBody>
      </p:sp>
      <p:sp>
        <p:nvSpPr>
          <p:cNvPr id="5" name="Footer Placeholder 4">
            <a:extLst>
              <a:ext uri="{FF2B5EF4-FFF2-40B4-BE49-F238E27FC236}">
                <a16:creationId xmlns:a16="http://schemas.microsoft.com/office/drawing/2014/main" id="{904147B6-2BB7-4FE0-A850-8629366A89A5}"/>
              </a:ext>
            </a:extLst>
          </p:cNvPr>
          <p:cNvSpPr>
            <a:spLocks noGrp="1"/>
          </p:cNvSpPr>
          <p:nvPr>
            <p:ph type="ftr" sz="quarter" idx="11"/>
          </p:nvPr>
        </p:nvSpPr>
        <p:spPr/>
        <p:txBody>
          <a:bodyPr/>
          <a:lstStyle/>
          <a:p>
            <a:r>
              <a:rPr lang="en-US"/>
              <a:t>The NAP Platform and automation</a:t>
            </a:r>
            <a:endParaRPr lang="en-GB"/>
          </a:p>
        </p:txBody>
      </p:sp>
      <p:sp>
        <p:nvSpPr>
          <p:cNvPr id="6" name="Slide Number Placeholder 5">
            <a:extLst>
              <a:ext uri="{FF2B5EF4-FFF2-40B4-BE49-F238E27FC236}">
                <a16:creationId xmlns:a16="http://schemas.microsoft.com/office/drawing/2014/main" id="{169C4BA7-96AA-4D96-B7CE-A8EB5E7EFE8D}"/>
              </a:ext>
            </a:extLst>
          </p:cNvPr>
          <p:cNvSpPr>
            <a:spLocks noGrp="1"/>
          </p:cNvSpPr>
          <p:nvPr>
            <p:ph type="sldNum" sz="quarter" idx="12"/>
          </p:nvPr>
        </p:nvSpPr>
        <p:spPr/>
        <p:txBody>
          <a:bodyPr/>
          <a:lstStyle/>
          <a:p>
            <a:fld id="{2DF68DF2-6E18-41F6-AFE0-AA4564C85ECC}" type="slidenum">
              <a:rPr lang="en-GB" smtClean="0"/>
              <a:t>‹#›</a:t>
            </a:fld>
            <a:endParaRPr lang="en-GB"/>
          </a:p>
        </p:txBody>
      </p:sp>
      <p:cxnSp>
        <p:nvCxnSpPr>
          <p:cNvPr id="13" name="Straight Connector 12">
            <a:extLst>
              <a:ext uri="{FF2B5EF4-FFF2-40B4-BE49-F238E27FC236}">
                <a16:creationId xmlns:a16="http://schemas.microsoft.com/office/drawing/2014/main" id="{09DCF68B-4D8F-46CF-A3DB-F432BBA8270F}"/>
              </a:ext>
            </a:extLst>
          </p:cNvPr>
          <p:cNvCxnSpPr/>
          <p:nvPr userDrawn="1"/>
        </p:nvCxnSpPr>
        <p:spPr>
          <a:xfrm>
            <a:off x="1414252" y="12634816"/>
            <a:ext cx="14688000"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49C3628-DE2B-4DF2-BA3F-AEEFDC1D173E}"/>
              </a:ext>
            </a:extLst>
          </p:cNvPr>
          <p:cNvCxnSpPr/>
          <p:nvPr userDrawn="1"/>
        </p:nvCxnSpPr>
        <p:spPr>
          <a:xfrm>
            <a:off x="2744872" y="12925424"/>
            <a:ext cx="0" cy="18000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597651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Basic (2) Dark">
    <p:bg>
      <p:bgPr>
        <a:solidFill>
          <a:srgbClr val="042541"/>
        </a:solidFill>
        <a:effectLst/>
      </p:bgPr>
    </p:bg>
    <p:spTree>
      <p:nvGrpSpPr>
        <p:cNvPr id="1" name=""/>
        <p:cNvGrpSpPr/>
        <p:nvPr/>
      </p:nvGrpSpPr>
      <p:grpSpPr>
        <a:xfrm>
          <a:off x="0" y="0"/>
          <a:ext cx="0" cy="0"/>
          <a:chOff x="0" y="0"/>
          <a:chExt cx="0" cy="0"/>
        </a:xfrm>
      </p:grpSpPr>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Blank (Dark)">
    <p:bg>
      <p:bgPr>
        <a:solidFill>
          <a:srgbClr val="042541"/>
        </a:solidFill>
        <a:effectLst/>
      </p:bgPr>
    </p:bg>
    <p:spTree>
      <p:nvGrpSpPr>
        <p:cNvPr id="1" name=""/>
        <p:cNvGrpSpPr/>
        <p:nvPr/>
      </p:nvGrpSpPr>
      <p:grpSpPr>
        <a:xfrm>
          <a:off x="0" y="0"/>
          <a:ext cx="0" cy="0"/>
          <a:chOff x="0" y="0"/>
          <a:chExt cx="0" cy="0"/>
        </a:xfrm>
      </p:grpSpPr>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18_Blank">
    <p:bg>
      <p:bgPr>
        <a:solidFill>
          <a:srgbClr val="FFFFFF"/>
        </a:solidFill>
        <a:effectLst/>
      </p:bgPr>
    </p:bg>
    <p:spTree>
      <p:nvGrpSpPr>
        <p:cNvPr id="1" name=""/>
        <p:cNvGrpSpPr/>
        <p:nvPr/>
      </p:nvGrpSpPr>
      <p:grpSpPr>
        <a:xfrm>
          <a:off x="0" y="0"/>
          <a:ext cx="0" cy="0"/>
          <a:chOff x="0" y="0"/>
          <a:chExt cx="0" cy="0"/>
        </a:xfrm>
      </p:grpSpPr>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Full_Image_Center">
  <p:cSld name="Full_Image_Center">
    <p:spTree>
      <p:nvGrpSpPr>
        <p:cNvPr id="1" name="Shape 93"/>
        <p:cNvGrpSpPr/>
        <p:nvPr/>
      </p:nvGrpSpPr>
      <p:grpSpPr>
        <a:xfrm>
          <a:off x="0" y="0"/>
          <a:ext cx="0" cy="0"/>
          <a:chOff x="0" y="0"/>
          <a:chExt cx="0" cy="0"/>
        </a:xfrm>
      </p:grpSpPr>
      <p:sp>
        <p:nvSpPr>
          <p:cNvPr id="94" name="Google Shape;94;p39"/>
          <p:cNvSpPr txBox="1">
            <a:spLocks noGrp="1"/>
          </p:cNvSpPr>
          <p:nvPr>
            <p:ph type="title"/>
          </p:nvPr>
        </p:nvSpPr>
        <p:spPr>
          <a:xfrm>
            <a:off x="914400" y="306497"/>
            <a:ext cx="22517100" cy="1455310"/>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lt1"/>
              </a:buClr>
              <a:buSzPts val="3800"/>
              <a:buFont typeface="Arial"/>
              <a:buNone/>
              <a:defRPr sz="6333">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5" name="Google Shape;95;p39"/>
          <p:cNvSpPr>
            <a:spLocks noGrp="1"/>
          </p:cNvSpPr>
          <p:nvPr>
            <p:ph type="pic" idx="2"/>
          </p:nvPr>
        </p:nvSpPr>
        <p:spPr>
          <a:xfrm>
            <a:off x="914400" y="2743200"/>
            <a:ext cx="22524720" cy="8896920"/>
          </a:xfrm>
          <a:prstGeom prst="rect">
            <a:avLst/>
          </a:prstGeom>
          <a:noFill/>
          <a:ln>
            <a:noFill/>
          </a:ln>
        </p:spPr>
        <p:txBody>
          <a:bodyPr spcFirstLastPara="1" wrap="square" lIns="91425" tIns="45700" rIns="91425" bIns="45700" anchor="t" anchorCtr="0">
            <a:noAutofit/>
          </a:bodyPr>
          <a:lstStyle>
            <a:lvl1pPr marR="0" lvl="0" algn="l" rtl="0">
              <a:spcBef>
                <a:spcPts val="967"/>
              </a:spcBef>
              <a:spcAft>
                <a:spcPts val="0"/>
              </a:spcAft>
              <a:buClr>
                <a:schemeClr val="lt1"/>
              </a:buClr>
              <a:buSzPts val="2900"/>
              <a:buFont typeface="Arial"/>
              <a:buNone/>
              <a:defRPr sz="4833" b="0" i="0" u="none" strike="noStrike" cap="none">
                <a:solidFill>
                  <a:schemeClr val="lt1"/>
                </a:solidFill>
                <a:latin typeface="Arial"/>
                <a:ea typeface="Arial"/>
                <a:cs typeface="Arial"/>
                <a:sym typeface="Arial"/>
              </a:defRPr>
            </a:lvl1pPr>
            <a:lvl2pPr marR="0" lvl="1" algn="l" rtl="0">
              <a:spcBef>
                <a:spcPts val="967"/>
              </a:spcBef>
              <a:spcAft>
                <a:spcPts val="0"/>
              </a:spcAft>
              <a:buClr>
                <a:schemeClr val="lt1"/>
              </a:buClr>
              <a:buSzPts val="2900"/>
              <a:buFont typeface="Arial"/>
              <a:buChar char="•"/>
              <a:defRPr sz="4833" b="0" i="0" u="none" strike="noStrike" cap="none">
                <a:solidFill>
                  <a:schemeClr val="lt1"/>
                </a:solidFill>
                <a:latin typeface="Arial"/>
                <a:ea typeface="Arial"/>
                <a:cs typeface="Arial"/>
                <a:sym typeface="Arial"/>
              </a:defRPr>
            </a:lvl2pPr>
            <a:lvl3pPr marR="0" lvl="2" algn="l" rtl="0">
              <a:spcBef>
                <a:spcPts val="867"/>
              </a:spcBef>
              <a:spcAft>
                <a:spcPts val="0"/>
              </a:spcAft>
              <a:buClr>
                <a:schemeClr val="lt1"/>
              </a:buClr>
              <a:buSzPts val="2600"/>
              <a:buFont typeface="Arial"/>
              <a:buChar char="•"/>
              <a:defRPr sz="4333" b="0" i="0" u="none" strike="noStrike" cap="none">
                <a:solidFill>
                  <a:schemeClr val="lt1"/>
                </a:solidFill>
                <a:latin typeface="Arial"/>
                <a:ea typeface="Arial"/>
                <a:cs typeface="Arial"/>
                <a:sym typeface="Arial"/>
              </a:defRPr>
            </a:lvl3pPr>
            <a:lvl4pPr marR="0" lvl="3" algn="l" rtl="0">
              <a:spcBef>
                <a:spcPts val="733"/>
              </a:spcBef>
              <a:spcAft>
                <a:spcPts val="0"/>
              </a:spcAft>
              <a:buClr>
                <a:schemeClr val="lt1"/>
              </a:buClr>
              <a:buSzPts val="2200"/>
              <a:buFont typeface="Arial"/>
              <a:buChar char="–"/>
              <a:defRPr sz="3667" b="0" i="0" u="none" strike="noStrike" cap="none">
                <a:solidFill>
                  <a:schemeClr val="lt1"/>
                </a:solidFill>
                <a:latin typeface="Arial"/>
                <a:ea typeface="Arial"/>
                <a:cs typeface="Arial"/>
                <a:sym typeface="Arial"/>
              </a:defRPr>
            </a:lvl4pPr>
            <a:lvl5pPr marR="0" lvl="4" algn="l" rtl="0">
              <a:spcBef>
                <a:spcPts val="633"/>
              </a:spcBef>
              <a:spcAft>
                <a:spcPts val="0"/>
              </a:spcAft>
              <a:buClr>
                <a:schemeClr val="lt1"/>
              </a:buClr>
              <a:buSzPts val="1900"/>
              <a:buFont typeface="Arial"/>
              <a:buChar char="»"/>
              <a:defRPr sz="3167" b="0" i="0" u="none" strike="noStrike" cap="none">
                <a:solidFill>
                  <a:schemeClr val="lt1"/>
                </a:solidFill>
                <a:latin typeface="Arial"/>
                <a:ea typeface="Arial"/>
                <a:cs typeface="Arial"/>
                <a:sym typeface="Arial"/>
              </a:defRPr>
            </a:lvl5pPr>
            <a:lvl6pPr marR="0" lvl="5" algn="l" rtl="0">
              <a:spcBef>
                <a:spcPts val="1067"/>
              </a:spcBef>
              <a:spcAft>
                <a:spcPts val="0"/>
              </a:spcAft>
              <a:buClr>
                <a:schemeClr val="lt1"/>
              </a:buClr>
              <a:buSzPts val="3200"/>
              <a:buFont typeface="Arial"/>
              <a:buChar char="•"/>
              <a:defRPr sz="5333" b="0" i="0" u="none" strike="noStrike" cap="none">
                <a:solidFill>
                  <a:schemeClr val="lt1"/>
                </a:solidFill>
                <a:latin typeface="Arial"/>
                <a:ea typeface="Arial"/>
                <a:cs typeface="Arial"/>
                <a:sym typeface="Arial"/>
              </a:defRPr>
            </a:lvl6pPr>
            <a:lvl7pPr marR="0" lvl="6" algn="l" rtl="0">
              <a:spcBef>
                <a:spcPts val="1067"/>
              </a:spcBef>
              <a:spcAft>
                <a:spcPts val="0"/>
              </a:spcAft>
              <a:buClr>
                <a:schemeClr val="lt1"/>
              </a:buClr>
              <a:buSzPts val="3200"/>
              <a:buFont typeface="Arial"/>
              <a:buChar char="•"/>
              <a:defRPr sz="5333" b="0" i="0" u="none" strike="noStrike" cap="none">
                <a:solidFill>
                  <a:schemeClr val="lt1"/>
                </a:solidFill>
                <a:latin typeface="Arial"/>
                <a:ea typeface="Arial"/>
                <a:cs typeface="Arial"/>
                <a:sym typeface="Arial"/>
              </a:defRPr>
            </a:lvl7pPr>
            <a:lvl8pPr marR="0" lvl="7" algn="l" rtl="0">
              <a:spcBef>
                <a:spcPts val="1067"/>
              </a:spcBef>
              <a:spcAft>
                <a:spcPts val="0"/>
              </a:spcAft>
              <a:buClr>
                <a:schemeClr val="lt1"/>
              </a:buClr>
              <a:buSzPts val="3200"/>
              <a:buFont typeface="Arial"/>
              <a:buChar char="•"/>
              <a:defRPr sz="5333" b="0" i="0" u="none" strike="noStrike" cap="none">
                <a:solidFill>
                  <a:schemeClr val="lt1"/>
                </a:solidFill>
                <a:latin typeface="Arial"/>
                <a:ea typeface="Arial"/>
                <a:cs typeface="Arial"/>
                <a:sym typeface="Arial"/>
              </a:defRPr>
            </a:lvl8pPr>
            <a:lvl9pPr marR="0" lvl="8" algn="l" rtl="0">
              <a:spcBef>
                <a:spcPts val="1067"/>
              </a:spcBef>
              <a:spcAft>
                <a:spcPts val="0"/>
              </a:spcAft>
              <a:buClr>
                <a:schemeClr val="lt1"/>
              </a:buClr>
              <a:buSzPts val="3200"/>
              <a:buFont typeface="Arial"/>
              <a:buChar char="•"/>
              <a:defRPr sz="5333" b="0" i="0" u="none" strike="noStrike" cap="none">
                <a:solidFill>
                  <a:schemeClr val="lt1"/>
                </a:solidFill>
                <a:latin typeface="Arial"/>
                <a:ea typeface="Arial"/>
                <a:cs typeface="Arial"/>
                <a:sym typeface="Arial"/>
              </a:defRPr>
            </a:lvl9pPr>
          </a:lstStyle>
          <a:p>
            <a:endParaRPr/>
          </a:p>
        </p:txBody>
      </p:sp>
    </p:spTree>
    <p:extLst>
      <p:ext uri="{BB962C8B-B14F-4D97-AF65-F5344CB8AC3E}">
        <p14:creationId xmlns:p14="http://schemas.microsoft.com/office/powerpoint/2010/main" val="11078449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Custom Layout">
    <p:bg>
      <p:bgPr>
        <a:solidFill>
          <a:srgbClr val="FFFFF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67990713"/>
      </p:ext>
    </p:extLst>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Title and Content-NEW">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9D8791-DF44-4EF6-AB19-40C4565C85F8}"/>
              </a:ext>
            </a:extLst>
          </p:cNvPr>
          <p:cNvSpPr>
            <a:spLocks noGrp="1"/>
          </p:cNvSpPr>
          <p:nvPr>
            <p:ph type="title" hasCustomPrompt="1"/>
          </p:nvPr>
        </p:nvSpPr>
        <p:spPr/>
        <p:txBody>
          <a:bodyPr/>
          <a:lstStyle>
            <a:lvl1pPr>
              <a:defRPr/>
            </a:lvl1pPr>
          </a:lstStyle>
          <a:p>
            <a:r>
              <a:rPr lang="en-US" dirty="0"/>
              <a:t>Click to add heading</a:t>
            </a:r>
            <a:endParaRPr lang="en-AU" dirty="0"/>
          </a:p>
        </p:txBody>
      </p:sp>
      <p:sp>
        <p:nvSpPr>
          <p:cNvPr id="3" name="Date Placeholder 2">
            <a:extLst>
              <a:ext uri="{FF2B5EF4-FFF2-40B4-BE49-F238E27FC236}">
                <a16:creationId xmlns:a16="http://schemas.microsoft.com/office/drawing/2014/main" id="{7BCBC878-6430-43E6-AD21-8607726A9E41}"/>
              </a:ext>
            </a:extLst>
          </p:cNvPr>
          <p:cNvSpPr>
            <a:spLocks noGrp="1"/>
          </p:cNvSpPr>
          <p:nvPr>
            <p:ph type="dt" sz="half" idx="10"/>
          </p:nvPr>
        </p:nvSpPr>
        <p:spPr/>
        <p:txBody>
          <a:bodyPr/>
          <a:lstStyle/>
          <a:p>
            <a:r>
              <a:rPr lang="en-US"/>
              <a:t>04.06.19</a:t>
            </a:r>
            <a:endParaRPr lang="en-GB" dirty="0"/>
          </a:p>
        </p:txBody>
      </p:sp>
      <p:sp>
        <p:nvSpPr>
          <p:cNvPr id="4" name="Footer Placeholder 3">
            <a:extLst>
              <a:ext uri="{FF2B5EF4-FFF2-40B4-BE49-F238E27FC236}">
                <a16:creationId xmlns:a16="http://schemas.microsoft.com/office/drawing/2014/main" id="{BE7EF259-6538-4FE0-98D3-FB258ED07BA8}"/>
              </a:ext>
            </a:extLst>
          </p:cNvPr>
          <p:cNvSpPr>
            <a:spLocks noGrp="1"/>
          </p:cNvSpPr>
          <p:nvPr>
            <p:ph type="ftr" sz="quarter" idx="11"/>
          </p:nvPr>
        </p:nvSpPr>
        <p:spPr/>
        <p:txBody>
          <a:bodyPr/>
          <a:lstStyle/>
          <a:p>
            <a:r>
              <a:rPr lang="en-US"/>
              <a:t>The NAP Platform and automation</a:t>
            </a:r>
            <a:endParaRPr lang="en-GB" dirty="0"/>
          </a:p>
        </p:txBody>
      </p:sp>
      <p:sp>
        <p:nvSpPr>
          <p:cNvPr id="5" name="Slide Number Placeholder 4">
            <a:extLst>
              <a:ext uri="{FF2B5EF4-FFF2-40B4-BE49-F238E27FC236}">
                <a16:creationId xmlns:a16="http://schemas.microsoft.com/office/drawing/2014/main" id="{646DA202-22EC-4717-9B0E-2C862C5F6B3C}"/>
              </a:ext>
            </a:extLst>
          </p:cNvPr>
          <p:cNvSpPr>
            <a:spLocks noGrp="1"/>
          </p:cNvSpPr>
          <p:nvPr>
            <p:ph type="sldNum" sz="quarter" idx="12"/>
          </p:nvPr>
        </p:nvSpPr>
        <p:spPr/>
        <p:txBody>
          <a:bodyPr/>
          <a:lstStyle/>
          <a:p>
            <a:fld id="{2DF68DF2-6E18-41F6-AFE0-AA4564C85ECC}" type="slidenum">
              <a:rPr lang="en-GB" smtClean="0"/>
              <a:pPr/>
              <a:t>‹#›</a:t>
            </a:fld>
            <a:endParaRPr lang="en-GB"/>
          </a:p>
        </p:txBody>
      </p:sp>
      <p:cxnSp>
        <p:nvCxnSpPr>
          <p:cNvPr id="6" name="Straight Connector 5">
            <a:extLst>
              <a:ext uri="{FF2B5EF4-FFF2-40B4-BE49-F238E27FC236}">
                <a16:creationId xmlns:a16="http://schemas.microsoft.com/office/drawing/2014/main" id="{2F92DC58-D49D-4E82-91F2-B643BAD41113}"/>
              </a:ext>
            </a:extLst>
          </p:cNvPr>
          <p:cNvCxnSpPr/>
          <p:nvPr userDrawn="1"/>
        </p:nvCxnSpPr>
        <p:spPr>
          <a:xfrm>
            <a:off x="1414252" y="2132172"/>
            <a:ext cx="14688000"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C129FE6-E452-43FC-B57A-20E2668C09E9}"/>
              </a:ext>
            </a:extLst>
          </p:cNvPr>
          <p:cNvCxnSpPr/>
          <p:nvPr userDrawn="1"/>
        </p:nvCxnSpPr>
        <p:spPr>
          <a:xfrm>
            <a:off x="1414252" y="12634816"/>
            <a:ext cx="14688000"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8" name="Content Placeholder 2">
            <a:extLst>
              <a:ext uri="{FF2B5EF4-FFF2-40B4-BE49-F238E27FC236}">
                <a16:creationId xmlns:a16="http://schemas.microsoft.com/office/drawing/2014/main" id="{9DFB8E11-7DF9-4CAD-8B2F-4F15E7B91098}"/>
              </a:ext>
            </a:extLst>
          </p:cNvPr>
          <p:cNvSpPr>
            <a:spLocks noGrp="1"/>
          </p:cNvSpPr>
          <p:nvPr>
            <p:ph idx="1" hasCustomPrompt="1"/>
          </p:nvPr>
        </p:nvSpPr>
        <p:spPr>
          <a:xfrm>
            <a:off x="1212489" y="3120100"/>
            <a:ext cx="14962082" cy="8702676"/>
          </a:xfrm>
        </p:spPr>
        <p:txBody>
          <a:bodyPr/>
          <a:lstStyle>
            <a:lvl1pPr marL="0" marR="0" indent="0" algn="l" defTabSz="1828800" rtl="0" eaLnBrk="1" fontAlgn="auto" latinLnBrk="0" hangingPunct="1">
              <a:lnSpc>
                <a:spcPct val="95000"/>
              </a:lnSpc>
              <a:spcBef>
                <a:spcPts val="1200"/>
              </a:spcBef>
              <a:spcAft>
                <a:spcPts val="2400"/>
              </a:spcAft>
              <a:buClr>
                <a:schemeClr val="accent2"/>
              </a:buClr>
              <a:buSzPct val="120000"/>
              <a:buFont typeface="Symbol" panose="05050102010706020507" pitchFamily="18" charset="2"/>
              <a:buNone/>
              <a:tabLst/>
              <a:defRPr/>
            </a:lvl1pPr>
            <a:lvl2pPr marL="432000">
              <a:lnSpc>
                <a:spcPct val="95000"/>
              </a:lnSpc>
              <a:spcBef>
                <a:spcPts val="1200"/>
              </a:spcBef>
              <a:spcAft>
                <a:spcPts val="2400"/>
              </a:spcAft>
              <a:defRPr/>
            </a:lvl2pPr>
            <a:lvl3pPr marL="864000" indent="-432000">
              <a:lnSpc>
                <a:spcPct val="95000"/>
              </a:lnSpc>
              <a:spcBef>
                <a:spcPts val="1200"/>
              </a:spcBef>
              <a:spcAft>
                <a:spcPts val="2400"/>
              </a:spcAft>
              <a:buFont typeface="Arial" panose="020B0604020202020204" pitchFamily="34" charset="0"/>
              <a:buChar char="–"/>
              <a:defRPr/>
            </a:lvl3pPr>
            <a:lvl4pPr marL="432000" indent="0">
              <a:lnSpc>
                <a:spcPct val="95000"/>
              </a:lnSpc>
              <a:buNone/>
              <a:defRPr/>
            </a:lvl4pPr>
            <a:lvl5pPr marL="0" indent="0">
              <a:lnSpc>
                <a:spcPct val="95000"/>
              </a:lnSpc>
              <a:buNone/>
              <a:defRPr sz="3200">
                <a:solidFill>
                  <a:schemeClr val="accent1"/>
                </a:solidFill>
              </a:defRPr>
            </a:lvl5pPr>
            <a:lvl6pPr marL="0" indent="0">
              <a:buNone/>
              <a:defRPr sz="3200">
                <a:solidFill>
                  <a:schemeClr val="accent1"/>
                </a:solidFill>
              </a:defRPr>
            </a:lvl6pPr>
            <a:lvl7pPr marL="0" indent="0">
              <a:buNone/>
              <a:defRPr sz="3200">
                <a:solidFill>
                  <a:schemeClr val="accent1"/>
                </a:solidFill>
              </a:defRPr>
            </a:lvl7pPr>
            <a:lvl8pPr marL="0" indent="0">
              <a:buNone/>
              <a:defRPr sz="3200">
                <a:solidFill>
                  <a:schemeClr val="accent1"/>
                </a:solidFill>
              </a:defRPr>
            </a:lvl8pPr>
            <a:lvl9pPr marL="0" indent="0">
              <a:buNone/>
              <a:defRPr sz="3200">
                <a:solidFill>
                  <a:schemeClr val="accent1"/>
                </a:solidFill>
              </a:defRPr>
            </a:lvl9pPr>
          </a:lstStyle>
          <a:p>
            <a:pPr marL="0" marR="0" lvl="0" indent="0" algn="l" defTabSz="1828800" rtl="0" eaLnBrk="1" fontAlgn="auto" latinLnBrk="0" hangingPunct="1">
              <a:lnSpc>
                <a:spcPct val="95000"/>
              </a:lnSpc>
              <a:spcBef>
                <a:spcPts val="1200"/>
              </a:spcBef>
              <a:spcAft>
                <a:spcPts val="2400"/>
              </a:spcAft>
              <a:buClr>
                <a:schemeClr val="accent2"/>
              </a:buClr>
              <a:buSzPct val="120000"/>
              <a:buFont typeface="Symbol" panose="05050102010706020507" pitchFamily="18" charset="2"/>
              <a:buNone/>
              <a:tabLst/>
              <a:defRPr/>
            </a:pPr>
            <a:r>
              <a:rPr lang="en-US" dirty="0"/>
              <a:t>Click to add text, or on the relevant icon at the </a:t>
            </a:r>
            <a:r>
              <a:rPr lang="en-US" dirty="0" err="1"/>
              <a:t>centre</a:t>
            </a:r>
            <a:r>
              <a:rPr lang="en-US" dirty="0"/>
              <a:t> of the placeholder to add: Table / Chart / SmartArt / Image / Media. There are four type styles in the template, available as List Levels. Press the Increase / Decrease button in the paragraph section of the home ribbon to move through the styles</a:t>
            </a:r>
          </a:p>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6</a:t>
            </a:r>
          </a:p>
          <a:p>
            <a:pPr lvl="6"/>
            <a:r>
              <a:rPr lang="en-US" dirty="0"/>
              <a:t>7</a:t>
            </a:r>
          </a:p>
          <a:p>
            <a:pPr lvl="7"/>
            <a:r>
              <a:rPr lang="en-US" dirty="0"/>
              <a:t>8</a:t>
            </a:r>
          </a:p>
          <a:p>
            <a:pPr lvl="8"/>
            <a:r>
              <a:rPr lang="en-US" dirty="0"/>
              <a:t>9</a:t>
            </a:r>
            <a:endParaRPr lang="en-GB" dirty="0"/>
          </a:p>
        </p:txBody>
      </p:sp>
    </p:spTree>
    <p:extLst>
      <p:ext uri="{BB962C8B-B14F-4D97-AF65-F5344CB8AC3E}">
        <p14:creationId xmlns:p14="http://schemas.microsoft.com/office/powerpoint/2010/main" val="12729548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DE13A7F-44FC-4624-B9A3-68161FD6845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11" y="0"/>
            <a:ext cx="24380190" cy="13716000"/>
          </a:xfrm>
          <a:prstGeom prst="rect">
            <a:avLst/>
          </a:prstGeom>
        </p:spPr>
      </p:pic>
      <p:sp>
        <p:nvSpPr>
          <p:cNvPr id="2" name="Title 1">
            <a:extLst>
              <a:ext uri="{FF2B5EF4-FFF2-40B4-BE49-F238E27FC236}">
                <a16:creationId xmlns:a16="http://schemas.microsoft.com/office/drawing/2014/main" id="{E59BBAA4-B426-4200-BAE5-7E5670F6FA69}"/>
              </a:ext>
            </a:extLst>
          </p:cNvPr>
          <p:cNvSpPr>
            <a:spLocks noGrp="1"/>
          </p:cNvSpPr>
          <p:nvPr>
            <p:ph type="ctrTitle" hasCustomPrompt="1"/>
          </p:nvPr>
        </p:nvSpPr>
        <p:spPr>
          <a:xfrm>
            <a:off x="1371600" y="2343163"/>
            <a:ext cx="9712624" cy="5153014"/>
          </a:xfrm>
        </p:spPr>
        <p:txBody>
          <a:bodyPr anchor="b">
            <a:noAutofit/>
          </a:bodyPr>
          <a:lstStyle>
            <a:lvl1pPr algn="l">
              <a:lnSpc>
                <a:spcPct val="83000"/>
              </a:lnSpc>
              <a:defRPr sz="10800" spc="200" baseline="0">
                <a:solidFill>
                  <a:schemeClr val="accent1"/>
                </a:solidFill>
              </a:defRPr>
            </a:lvl1pPr>
          </a:lstStyle>
          <a:p>
            <a:r>
              <a:rPr lang="en-US" dirty="0"/>
              <a:t>Click to add Presentation title</a:t>
            </a:r>
            <a:endParaRPr lang="en-GB" dirty="0"/>
          </a:p>
        </p:txBody>
      </p:sp>
      <p:cxnSp>
        <p:nvCxnSpPr>
          <p:cNvPr id="10" name="Straight Connector 9">
            <a:extLst>
              <a:ext uri="{FF2B5EF4-FFF2-40B4-BE49-F238E27FC236}">
                <a16:creationId xmlns:a16="http://schemas.microsoft.com/office/drawing/2014/main" id="{076FB158-6487-4B39-B70A-BD5A3CEB9B0F}"/>
              </a:ext>
            </a:extLst>
          </p:cNvPr>
          <p:cNvCxnSpPr/>
          <p:nvPr userDrawn="1"/>
        </p:nvCxnSpPr>
        <p:spPr>
          <a:xfrm>
            <a:off x="1547813" y="7786684"/>
            <a:ext cx="9553418" cy="0"/>
          </a:xfrm>
          <a:prstGeom prst="line">
            <a:avLst/>
          </a:prstGeom>
          <a:ln w="12700"/>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6DF09F2C-0506-4CEE-A2DA-14CFAEA49585}"/>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8946715" y="11227404"/>
            <a:ext cx="3978290" cy="1405212"/>
          </a:xfrm>
          <a:prstGeom prst="rect">
            <a:avLst/>
          </a:prstGeom>
        </p:spPr>
      </p:pic>
      <p:sp>
        <p:nvSpPr>
          <p:cNvPr id="7" name="Date Placeholder 6">
            <a:extLst>
              <a:ext uri="{FF2B5EF4-FFF2-40B4-BE49-F238E27FC236}">
                <a16:creationId xmlns:a16="http://schemas.microsoft.com/office/drawing/2014/main" id="{25FC0D39-48D3-467C-B3CB-2ACA7468364D}"/>
              </a:ext>
            </a:extLst>
          </p:cNvPr>
          <p:cNvSpPr>
            <a:spLocks noGrp="1"/>
          </p:cNvSpPr>
          <p:nvPr>
            <p:ph type="dt" sz="half" idx="10"/>
          </p:nvPr>
        </p:nvSpPr>
        <p:spPr>
          <a:xfrm>
            <a:off x="1371599" y="8139626"/>
            <a:ext cx="9729630" cy="684612"/>
          </a:xfrm>
        </p:spPr>
        <p:txBody>
          <a:bodyPr/>
          <a:lstStyle>
            <a:lvl1pPr>
              <a:defRPr sz="3400"/>
            </a:lvl1pPr>
          </a:lstStyle>
          <a:p>
            <a:r>
              <a:rPr lang="en-US"/>
              <a:t>04.06.19</a:t>
            </a:r>
            <a:endParaRPr lang="en-GB" dirty="0"/>
          </a:p>
        </p:txBody>
      </p:sp>
    </p:spTree>
    <p:extLst>
      <p:ext uri="{BB962C8B-B14F-4D97-AF65-F5344CB8AC3E}">
        <p14:creationId xmlns:p14="http://schemas.microsoft.com/office/powerpoint/2010/main" val="6924370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Section Header">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E257EE2-C085-48B1-91C6-CB05D1CF014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536"/>
            <a:ext cx="24383998" cy="13714928"/>
          </a:xfrm>
          <a:prstGeom prst="rect">
            <a:avLst/>
          </a:prstGeom>
        </p:spPr>
      </p:pic>
      <p:sp>
        <p:nvSpPr>
          <p:cNvPr id="2" name="Title 1">
            <a:extLst>
              <a:ext uri="{FF2B5EF4-FFF2-40B4-BE49-F238E27FC236}">
                <a16:creationId xmlns:a16="http://schemas.microsoft.com/office/drawing/2014/main" id="{E59BBAA4-B426-4200-BAE5-7E5670F6FA69}"/>
              </a:ext>
            </a:extLst>
          </p:cNvPr>
          <p:cNvSpPr>
            <a:spLocks noGrp="1"/>
          </p:cNvSpPr>
          <p:nvPr>
            <p:ph type="ctrTitle" hasCustomPrompt="1"/>
          </p:nvPr>
        </p:nvSpPr>
        <p:spPr>
          <a:xfrm>
            <a:off x="1371600" y="2545976"/>
            <a:ext cx="9712624" cy="7822140"/>
          </a:xfrm>
        </p:spPr>
        <p:txBody>
          <a:bodyPr anchor="ctr" anchorCtr="0">
            <a:noAutofit/>
          </a:bodyPr>
          <a:lstStyle>
            <a:lvl1pPr algn="l">
              <a:lnSpc>
                <a:spcPct val="85000"/>
              </a:lnSpc>
              <a:defRPr sz="10800">
                <a:solidFill>
                  <a:schemeClr val="bg1"/>
                </a:solidFill>
              </a:defRPr>
            </a:lvl1pPr>
          </a:lstStyle>
          <a:p>
            <a:r>
              <a:rPr lang="en-US" dirty="0"/>
              <a:t>Click to add Section Header title</a:t>
            </a:r>
            <a:endParaRPr lang="en-GB" dirty="0"/>
          </a:p>
        </p:txBody>
      </p:sp>
      <p:pic>
        <p:nvPicPr>
          <p:cNvPr id="9" name="Picture 8">
            <a:extLst>
              <a:ext uri="{FF2B5EF4-FFF2-40B4-BE49-F238E27FC236}">
                <a16:creationId xmlns:a16="http://schemas.microsoft.com/office/drawing/2014/main" id="{6DF09F2C-0506-4CEE-A2DA-14CFAEA49585}"/>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8946715" y="11227404"/>
            <a:ext cx="3978290" cy="1405212"/>
          </a:xfrm>
          <a:prstGeom prst="rect">
            <a:avLst/>
          </a:prstGeom>
        </p:spPr>
      </p:pic>
      <p:cxnSp>
        <p:nvCxnSpPr>
          <p:cNvPr id="11" name="Straight Connector 10">
            <a:extLst>
              <a:ext uri="{FF2B5EF4-FFF2-40B4-BE49-F238E27FC236}">
                <a16:creationId xmlns:a16="http://schemas.microsoft.com/office/drawing/2014/main" id="{D93FA20A-C1A8-4B38-8059-A032DA150B52}"/>
              </a:ext>
            </a:extLst>
          </p:cNvPr>
          <p:cNvCxnSpPr/>
          <p:nvPr userDrawn="1"/>
        </p:nvCxnSpPr>
        <p:spPr>
          <a:xfrm>
            <a:off x="1414252" y="12634816"/>
            <a:ext cx="14688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Date Placeholder 11">
            <a:extLst>
              <a:ext uri="{FF2B5EF4-FFF2-40B4-BE49-F238E27FC236}">
                <a16:creationId xmlns:a16="http://schemas.microsoft.com/office/drawing/2014/main" id="{9E5F4DBA-B7F9-4C04-B9A4-4DFE3B11A5BB}"/>
              </a:ext>
            </a:extLst>
          </p:cNvPr>
          <p:cNvSpPr>
            <a:spLocks noGrp="1"/>
          </p:cNvSpPr>
          <p:nvPr>
            <p:ph type="dt" sz="half" idx="10"/>
          </p:nvPr>
        </p:nvSpPr>
        <p:spPr/>
        <p:txBody>
          <a:bodyPr/>
          <a:lstStyle>
            <a:lvl1pPr>
              <a:defRPr>
                <a:solidFill>
                  <a:schemeClr val="bg1"/>
                </a:solidFill>
              </a:defRPr>
            </a:lvl1pPr>
          </a:lstStyle>
          <a:p>
            <a:r>
              <a:rPr lang="en-US"/>
              <a:t>04.06.19</a:t>
            </a:r>
            <a:endParaRPr lang="en-GB" dirty="0"/>
          </a:p>
        </p:txBody>
      </p:sp>
      <p:sp>
        <p:nvSpPr>
          <p:cNvPr id="13" name="Footer Placeholder 12">
            <a:extLst>
              <a:ext uri="{FF2B5EF4-FFF2-40B4-BE49-F238E27FC236}">
                <a16:creationId xmlns:a16="http://schemas.microsoft.com/office/drawing/2014/main" id="{D41F85CD-5055-495B-8F1F-6A83B7F202A1}"/>
              </a:ext>
            </a:extLst>
          </p:cNvPr>
          <p:cNvSpPr>
            <a:spLocks noGrp="1"/>
          </p:cNvSpPr>
          <p:nvPr>
            <p:ph type="ftr" sz="quarter" idx="11"/>
          </p:nvPr>
        </p:nvSpPr>
        <p:spPr/>
        <p:txBody>
          <a:bodyPr/>
          <a:lstStyle>
            <a:lvl1pPr>
              <a:defRPr>
                <a:solidFill>
                  <a:schemeClr val="bg1"/>
                </a:solidFill>
              </a:defRPr>
            </a:lvl1pPr>
          </a:lstStyle>
          <a:p>
            <a:r>
              <a:rPr lang="en-US"/>
              <a:t>The NAP Platform and automation</a:t>
            </a:r>
            <a:endParaRPr lang="en-GB" dirty="0"/>
          </a:p>
        </p:txBody>
      </p:sp>
      <p:sp>
        <p:nvSpPr>
          <p:cNvPr id="14" name="Slide Number Placeholder 13">
            <a:extLst>
              <a:ext uri="{FF2B5EF4-FFF2-40B4-BE49-F238E27FC236}">
                <a16:creationId xmlns:a16="http://schemas.microsoft.com/office/drawing/2014/main" id="{B417B804-9D72-4AF8-873E-0A439B198C42}"/>
              </a:ext>
            </a:extLst>
          </p:cNvPr>
          <p:cNvSpPr>
            <a:spLocks noGrp="1"/>
          </p:cNvSpPr>
          <p:nvPr>
            <p:ph type="sldNum" sz="quarter" idx="12"/>
          </p:nvPr>
        </p:nvSpPr>
        <p:spPr/>
        <p:txBody>
          <a:bodyPr/>
          <a:lstStyle>
            <a:lvl1pPr>
              <a:defRPr>
                <a:solidFill>
                  <a:schemeClr val="bg1"/>
                </a:solidFill>
              </a:defRPr>
            </a:lvl1pPr>
          </a:lstStyle>
          <a:p>
            <a:fld id="{2DF68DF2-6E18-41F6-AFE0-AA4564C85ECC}" type="slidenum">
              <a:rPr lang="en-GB" smtClean="0"/>
              <a:pPr/>
              <a:t>‹#›</a:t>
            </a:fld>
            <a:endParaRPr lang="en-GB"/>
          </a:p>
        </p:txBody>
      </p:sp>
      <p:cxnSp>
        <p:nvCxnSpPr>
          <p:cNvPr id="17" name="Straight Connector 16">
            <a:extLst>
              <a:ext uri="{FF2B5EF4-FFF2-40B4-BE49-F238E27FC236}">
                <a16:creationId xmlns:a16="http://schemas.microsoft.com/office/drawing/2014/main" id="{937871DA-61EE-4353-96EC-EDA0C8CBD63D}"/>
              </a:ext>
            </a:extLst>
          </p:cNvPr>
          <p:cNvCxnSpPr/>
          <p:nvPr userDrawn="1"/>
        </p:nvCxnSpPr>
        <p:spPr>
          <a:xfrm>
            <a:off x="2469964" y="12925424"/>
            <a:ext cx="0" cy="1800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65733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2.jpeg"/><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5.xml"/><Relationship Id="rId3" Type="http://schemas.openxmlformats.org/officeDocument/2006/relationships/slideLayout" Target="../slideLayouts/slideLayout10.xml"/><Relationship Id="rId7" Type="http://schemas.openxmlformats.org/officeDocument/2006/relationships/slideLayout" Target="../slideLayouts/slideLayout14.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5" Type="http://schemas.openxmlformats.org/officeDocument/2006/relationships/slideLayout" Target="../slideLayouts/slideLayout12.xml"/><Relationship Id="rId10" Type="http://schemas.openxmlformats.org/officeDocument/2006/relationships/image" Target="../media/image3.png"/><Relationship Id="rId4" Type="http://schemas.openxmlformats.org/officeDocument/2006/relationships/slideLayout" Target="../slideLayouts/slideLayout11.xml"/><Relationship Id="rId9"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42541"/>
        </a:solidFill>
        <a:effectLst/>
      </p:bgPr>
    </p:bg>
    <p:spTree>
      <p:nvGrpSpPr>
        <p:cNvPr id="1" name=""/>
        <p:cNvGrpSpPr/>
        <p:nvPr/>
      </p:nvGrpSpPr>
      <p:grpSpPr>
        <a:xfrm>
          <a:off x="0" y="0"/>
          <a:ext cx="0" cy="0"/>
          <a:chOff x="0" y="0"/>
          <a:chExt cx="0" cy="0"/>
        </a:xfrm>
      </p:grpSpPr>
      <p:pic>
        <p:nvPicPr>
          <p:cNvPr id="2" name="image3.png">
            <a:extLst>
              <a:ext uri="{FF2B5EF4-FFF2-40B4-BE49-F238E27FC236}">
                <a16:creationId xmlns:a16="http://schemas.microsoft.com/office/drawing/2014/main" id="{ADC1943F-E627-554E-8518-0ED58E7F74F8}"/>
              </a:ext>
            </a:extLst>
          </p:cNvPr>
          <p:cNvPicPr>
            <a:picLocks noChangeAspect="1"/>
          </p:cNvPicPr>
          <p:nvPr userDrawn="1"/>
        </p:nvPicPr>
        <p:blipFill>
          <a:blip r:embed="rId9" cstate="screen">
            <a:extLst>
              <a:ext uri="{28A0092B-C50C-407E-A947-70E740481C1C}">
                <a14:useLocalDpi xmlns:a14="http://schemas.microsoft.com/office/drawing/2010/main"/>
              </a:ext>
            </a:extLst>
          </a:blip>
          <a:stretch>
            <a:fillRect/>
          </a:stretch>
        </p:blipFill>
        <p:spPr>
          <a:xfrm>
            <a:off x="17780000" y="12236775"/>
            <a:ext cx="4085639" cy="1494930"/>
          </a:xfrm>
          <a:prstGeom prst="rect">
            <a:avLst/>
          </a:prstGeom>
          <a:ln w="12700">
            <a:miter lim="400000"/>
          </a:ln>
        </p:spPr>
      </p:pic>
      <p:pic>
        <p:nvPicPr>
          <p:cNvPr id="3" name="Picture 2">
            <a:extLst>
              <a:ext uri="{FF2B5EF4-FFF2-40B4-BE49-F238E27FC236}">
                <a16:creationId xmlns:a16="http://schemas.microsoft.com/office/drawing/2014/main" id="{2031AB77-5F9C-9944-93F8-272E0E9CF9BE}"/>
              </a:ext>
            </a:extLst>
          </p:cNvPr>
          <p:cNvPicPr>
            <a:picLocks noChangeAspect="1"/>
          </p:cNvPicPr>
          <p:nvPr userDrawn="1"/>
        </p:nvPicPr>
        <p:blipFill>
          <a:blip r:embed="rId10" cstate="screen">
            <a:extLst>
              <a:ext uri="{28A0092B-C50C-407E-A947-70E740481C1C}">
                <a14:useLocalDpi xmlns:a14="http://schemas.microsoft.com/office/drawing/2010/main"/>
              </a:ext>
            </a:extLst>
          </a:blip>
          <a:stretch>
            <a:fillRect/>
          </a:stretch>
        </p:blipFill>
        <p:spPr>
          <a:xfrm>
            <a:off x="21818599" y="12393046"/>
            <a:ext cx="2463801" cy="1195953"/>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1" r:id="rId2"/>
    <p:sldLayoutId id="2147483652" r:id="rId3"/>
    <p:sldLayoutId id="2147483689" r:id="rId4"/>
    <p:sldLayoutId id="2147483699" r:id="rId5"/>
    <p:sldLayoutId id="2147483718" r:id="rId6"/>
    <p:sldLayoutId id="2147483729" r:id="rId7"/>
  </p:sldLayoutIdLst>
  <p:transition spd="med"/>
  <p:txStyles>
    <p:titleStyle>
      <a:lvl1pPr marL="0" marR="0" indent="0" algn="r" defTabSz="825500" rtl="0" latinLnBrk="0">
        <a:lnSpc>
          <a:spcPct val="100000"/>
        </a:lnSpc>
        <a:spcBef>
          <a:spcPts val="0"/>
        </a:spcBef>
        <a:spcAft>
          <a:spcPts val="0"/>
        </a:spcAft>
        <a:buClrTx/>
        <a:buSzTx/>
        <a:buFontTx/>
        <a:buNone/>
        <a:tabLst/>
        <a:defRPr sz="10000" b="0" i="0" u="none" strike="noStrike" cap="none" spc="0" baseline="0">
          <a:ln>
            <a:noFill/>
          </a:ln>
          <a:solidFill>
            <a:srgbClr val="515252"/>
          </a:solidFill>
          <a:uFillTx/>
          <a:latin typeface="Sk-Modernist"/>
          <a:ea typeface="Sk-Modernist"/>
          <a:cs typeface="Sk-Modernist"/>
          <a:sym typeface="Sk-Modernist"/>
        </a:defRPr>
      </a:lvl1pPr>
      <a:lvl2pPr marL="0" marR="0" indent="0" algn="r" defTabSz="825500" rtl="0" latinLnBrk="0">
        <a:lnSpc>
          <a:spcPct val="100000"/>
        </a:lnSpc>
        <a:spcBef>
          <a:spcPts val="0"/>
        </a:spcBef>
        <a:spcAft>
          <a:spcPts val="0"/>
        </a:spcAft>
        <a:buClrTx/>
        <a:buSzTx/>
        <a:buFontTx/>
        <a:buNone/>
        <a:tabLst/>
        <a:defRPr sz="10000" b="0" i="0" u="none" strike="noStrike" cap="none" spc="0" baseline="0">
          <a:ln>
            <a:noFill/>
          </a:ln>
          <a:solidFill>
            <a:srgbClr val="515252"/>
          </a:solidFill>
          <a:uFillTx/>
          <a:latin typeface="Sk-Modernist"/>
          <a:ea typeface="Sk-Modernist"/>
          <a:cs typeface="Sk-Modernist"/>
          <a:sym typeface="Sk-Modernist"/>
        </a:defRPr>
      </a:lvl2pPr>
      <a:lvl3pPr marL="0" marR="0" indent="0" algn="r" defTabSz="825500" rtl="0" latinLnBrk="0">
        <a:lnSpc>
          <a:spcPct val="100000"/>
        </a:lnSpc>
        <a:spcBef>
          <a:spcPts val="0"/>
        </a:spcBef>
        <a:spcAft>
          <a:spcPts val="0"/>
        </a:spcAft>
        <a:buClrTx/>
        <a:buSzTx/>
        <a:buFontTx/>
        <a:buNone/>
        <a:tabLst/>
        <a:defRPr sz="10000" b="0" i="0" u="none" strike="noStrike" cap="none" spc="0" baseline="0">
          <a:ln>
            <a:noFill/>
          </a:ln>
          <a:solidFill>
            <a:srgbClr val="515252"/>
          </a:solidFill>
          <a:uFillTx/>
          <a:latin typeface="Sk-Modernist"/>
          <a:ea typeface="Sk-Modernist"/>
          <a:cs typeface="Sk-Modernist"/>
          <a:sym typeface="Sk-Modernist"/>
        </a:defRPr>
      </a:lvl3pPr>
      <a:lvl4pPr marL="0" marR="0" indent="0" algn="r" defTabSz="825500" rtl="0" latinLnBrk="0">
        <a:lnSpc>
          <a:spcPct val="100000"/>
        </a:lnSpc>
        <a:spcBef>
          <a:spcPts val="0"/>
        </a:spcBef>
        <a:spcAft>
          <a:spcPts val="0"/>
        </a:spcAft>
        <a:buClrTx/>
        <a:buSzTx/>
        <a:buFontTx/>
        <a:buNone/>
        <a:tabLst/>
        <a:defRPr sz="10000" b="0" i="0" u="none" strike="noStrike" cap="none" spc="0" baseline="0">
          <a:ln>
            <a:noFill/>
          </a:ln>
          <a:solidFill>
            <a:srgbClr val="515252"/>
          </a:solidFill>
          <a:uFillTx/>
          <a:latin typeface="Sk-Modernist"/>
          <a:ea typeface="Sk-Modernist"/>
          <a:cs typeface="Sk-Modernist"/>
          <a:sym typeface="Sk-Modernist"/>
        </a:defRPr>
      </a:lvl4pPr>
      <a:lvl5pPr marL="0" marR="0" indent="0" algn="r" defTabSz="825500" rtl="0" latinLnBrk="0">
        <a:lnSpc>
          <a:spcPct val="100000"/>
        </a:lnSpc>
        <a:spcBef>
          <a:spcPts val="0"/>
        </a:spcBef>
        <a:spcAft>
          <a:spcPts val="0"/>
        </a:spcAft>
        <a:buClrTx/>
        <a:buSzTx/>
        <a:buFontTx/>
        <a:buNone/>
        <a:tabLst/>
        <a:defRPr sz="10000" b="0" i="0" u="none" strike="noStrike" cap="none" spc="0" baseline="0">
          <a:ln>
            <a:noFill/>
          </a:ln>
          <a:solidFill>
            <a:srgbClr val="515252"/>
          </a:solidFill>
          <a:uFillTx/>
          <a:latin typeface="Sk-Modernist"/>
          <a:ea typeface="Sk-Modernist"/>
          <a:cs typeface="Sk-Modernist"/>
          <a:sym typeface="Sk-Modernist"/>
        </a:defRPr>
      </a:lvl5pPr>
      <a:lvl6pPr marL="0" marR="0" indent="0" algn="r" defTabSz="825500" rtl="0" latinLnBrk="0">
        <a:lnSpc>
          <a:spcPct val="100000"/>
        </a:lnSpc>
        <a:spcBef>
          <a:spcPts val="0"/>
        </a:spcBef>
        <a:spcAft>
          <a:spcPts val="0"/>
        </a:spcAft>
        <a:buClrTx/>
        <a:buSzTx/>
        <a:buFontTx/>
        <a:buNone/>
        <a:tabLst/>
        <a:defRPr sz="10000" b="0" i="0" u="none" strike="noStrike" cap="none" spc="0" baseline="0">
          <a:ln>
            <a:noFill/>
          </a:ln>
          <a:solidFill>
            <a:srgbClr val="515252"/>
          </a:solidFill>
          <a:uFillTx/>
          <a:latin typeface="Sk-Modernist"/>
          <a:ea typeface="Sk-Modernist"/>
          <a:cs typeface="Sk-Modernist"/>
          <a:sym typeface="Sk-Modernist"/>
        </a:defRPr>
      </a:lvl6pPr>
      <a:lvl7pPr marL="0" marR="0" indent="0" algn="r" defTabSz="825500" rtl="0" latinLnBrk="0">
        <a:lnSpc>
          <a:spcPct val="100000"/>
        </a:lnSpc>
        <a:spcBef>
          <a:spcPts val="0"/>
        </a:spcBef>
        <a:spcAft>
          <a:spcPts val="0"/>
        </a:spcAft>
        <a:buClrTx/>
        <a:buSzTx/>
        <a:buFontTx/>
        <a:buNone/>
        <a:tabLst/>
        <a:defRPr sz="10000" b="0" i="0" u="none" strike="noStrike" cap="none" spc="0" baseline="0">
          <a:ln>
            <a:noFill/>
          </a:ln>
          <a:solidFill>
            <a:srgbClr val="515252"/>
          </a:solidFill>
          <a:uFillTx/>
          <a:latin typeface="Sk-Modernist"/>
          <a:ea typeface="Sk-Modernist"/>
          <a:cs typeface="Sk-Modernist"/>
          <a:sym typeface="Sk-Modernist"/>
        </a:defRPr>
      </a:lvl7pPr>
      <a:lvl8pPr marL="0" marR="0" indent="0" algn="r" defTabSz="825500" rtl="0" latinLnBrk="0">
        <a:lnSpc>
          <a:spcPct val="100000"/>
        </a:lnSpc>
        <a:spcBef>
          <a:spcPts val="0"/>
        </a:spcBef>
        <a:spcAft>
          <a:spcPts val="0"/>
        </a:spcAft>
        <a:buClrTx/>
        <a:buSzTx/>
        <a:buFontTx/>
        <a:buNone/>
        <a:tabLst/>
        <a:defRPr sz="10000" b="0" i="0" u="none" strike="noStrike" cap="none" spc="0" baseline="0">
          <a:ln>
            <a:noFill/>
          </a:ln>
          <a:solidFill>
            <a:srgbClr val="515252"/>
          </a:solidFill>
          <a:uFillTx/>
          <a:latin typeface="Sk-Modernist"/>
          <a:ea typeface="Sk-Modernist"/>
          <a:cs typeface="Sk-Modernist"/>
          <a:sym typeface="Sk-Modernist"/>
        </a:defRPr>
      </a:lvl8pPr>
      <a:lvl9pPr marL="0" marR="0" indent="0" algn="r" defTabSz="825500" rtl="0" latinLnBrk="0">
        <a:lnSpc>
          <a:spcPct val="100000"/>
        </a:lnSpc>
        <a:spcBef>
          <a:spcPts val="0"/>
        </a:spcBef>
        <a:spcAft>
          <a:spcPts val="0"/>
        </a:spcAft>
        <a:buClrTx/>
        <a:buSzTx/>
        <a:buFontTx/>
        <a:buNone/>
        <a:tabLst/>
        <a:defRPr sz="10000" b="0" i="0" u="none" strike="noStrike" cap="none" spc="0" baseline="0">
          <a:ln>
            <a:noFill/>
          </a:ln>
          <a:solidFill>
            <a:srgbClr val="515252"/>
          </a:solidFill>
          <a:uFillTx/>
          <a:latin typeface="Sk-Modernist"/>
          <a:ea typeface="Sk-Modernist"/>
          <a:cs typeface="Sk-Modernist"/>
          <a:sym typeface="Sk-Modernist"/>
        </a:defRPr>
      </a:lvl9pPr>
    </p:titleStyle>
    <p:bodyStyle>
      <a:lvl1pPr marL="317500" marR="0" indent="-317500" algn="l" defTabSz="825500" rtl="0" latinLnBrk="0">
        <a:lnSpc>
          <a:spcPct val="150000"/>
        </a:lnSpc>
        <a:spcBef>
          <a:spcPts val="5200"/>
        </a:spcBef>
        <a:spcAft>
          <a:spcPts val="0"/>
        </a:spcAft>
        <a:buClrTx/>
        <a:buSzPct val="75000"/>
        <a:buFontTx/>
        <a:buChar char="•"/>
        <a:tabLst/>
        <a:defRPr sz="2600" b="0" i="0" u="none" strike="noStrike" cap="none" spc="0" baseline="0">
          <a:ln>
            <a:noFill/>
          </a:ln>
          <a:solidFill>
            <a:srgbClr val="717172"/>
          </a:solidFill>
          <a:uFillTx/>
          <a:latin typeface="Lato Regular"/>
          <a:ea typeface="Lato Regular"/>
          <a:cs typeface="Lato Regular"/>
          <a:sym typeface="Lato Regular"/>
        </a:defRPr>
      </a:lvl1pPr>
      <a:lvl2pPr marL="952500" marR="0" indent="-317500" algn="l" defTabSz="825500" rtl="0" latinLnBrk="0">
        <a:lnSpc>
          <a:spcPct val="150000"/>
        </a:lnSpc>
        <a:spcBef>
          <a:spcPts val="5200"/>
        </a:spcBef>
        <a:spcAft>
          <a:spcPts val="0"/>
        </a:spcAft>
        <a:buClrTx/>
        <a:buSzPct val="75000"/>
        <a:buFontTx/>
        <a:buChar char="•"/>
        <a:tabLst/>
        <a:defRPr sz="2600" b="0" i="0" u="none" strike="noStrike" cap="none" spc="0" baseline="0">
          <a:ln>
            <a:noFill/>
          </a:ln>
          <a:solidFill>
            <a:srgbClr val="717172"/>
          </a:solidFill>
          <a:uFillTx/>
          <a:latin typeface="Lato Regular"/>
          <a:ea typeface="Lato Regular"/>
          <a:cs typeface="Lato Regular"/>
          <a:sym typeface="Lato Regular"/>
        </a:defRPr>
      </a:lvl2pPr>
      <a:lvl3pPr marL="1587500" marR="0" indent="-317500" algn="l" defTabSz="825500" rtl="0" latinLnBrk="0">
        <a:lnSpc>
          <a:spcPct val="150000"/>
        </a:lnSpc>
        <a:spcBef>
          <a:spcPts val="5200"/>
        </a:spcBef>
        <a:spcAft>
          <a:spcPts val="0"/>
        </a:spcAft>
        <a:buClrTx/>
        <a:buSzPct val="75000"/>
        <a:buFontTx/>
        <a:buChar char="•"/>
        <a:tabLst/>
        <a:defRPr sz="2600" b="0" i="0" u="none" strike="noStrike" cap="none" spc="0" baseline="0">
          <a:ln>
            <a:noFill/>
          </a:ln>
          <a:solidFill>
            <a:srgbClr val="717172"/>
          </a:solidFill>
          <a:uFillTx/>
          <a:latin typeface="Lato Regular"/>
          <a:ea typeface="Lato Regular"/>
          <a:cs typeface="Lato Regular"/>
          <a:sym typeface="Lato Regular"/>
        </a:defRPr>
      </a:lvl3pPr>
      <a:lvl4pPr marL="2222500" marR="0" indent="-317500" algn="l" defTabSz="825500" rtl="0" latinLnBrk="0">
        <a:lnSpc>
          <a:spcPct val="150000"/>
        </a:lnSpc>
        <a:spcBef>
          <a:spcPts val="5200"/>
        </a:spcBef>
        <a:spcAft>
          <a:spcPts val="0"/>
        </a:spcAft>
        <a:buClrTx/>
        <a:buSzPct val="75000"/>
        <a:buFontTx/>
        <a:buChar char="•"/>
        <a:tabLst/>
        <a:defRPr sz="2600" b="0" i="0" u="none" strike="noStrike" cap="none" spc="0" baseline="0">
          <a:ln>
            <a:noFill/>
          </a:ln>
          <a:solidFill>
            <a:srgbClr val="717172"/>
          </a:solidFill>
          <a:uFillTx/>
          <a:latin typeface="Lato Regular"/>
          <a:ea typeface="Lato Regular"/>
          <a:cs typeface="Lato Regular"/>
          <a:sym typeface="Lato Regular"/>
        </a:defRPr>
      </a:lvl4pPr>
      <a:lvl5pPr marL="2857500" marR="0" indent="-317500" algn="l" defTabSz="825500" rtl="0" latinLnBrk="0">
        <a:lnSpc>
          <a:spcPct val="150000"/>
        </a:lnSpc>
        <a:spcBef>
          <a:spcPts val="5200"/>
        </a:spcBef>
        <a:spcAft>
          <a:spcPts val="0"/>
        </a:spcAft>
        <a:buClrTx/>
        <a:buSzPct val="75000"/>
        <a:buFontTx/>
        <a:buChar char="•"/>
        <a:tabLst/>
        <a:defRPr sz="2600" b="0" i="0" u="none" strike="noStrike" cap="none" spc="0" baseline="0">
          <a:ln>
            <a:noFill/>
          </a:ln>
          <a:solidFill>
            <a:srgbClr val="717172"/>
          </a:solidFill>
          <a:uFillTx/>
          <a:latin typeface="Lato Regular"/>
          <a:ea typeface="Lato Regular"/>
          <a:cs typeface="Lato Regular"/>
          <a:sym typeface="Lato Regular"/>
        </a:defRPr>
      </a:lvl5pPr>
      <a:lvl6pPr marL="3492500" marR="0" indent="-317500" algn="l" defTabSz="825500" rtl="0" latinLnBrk="0">
        <a:lnSpc>
          <a:spcPct val="150000"/>
        </a:lnSpc>
        <a:spcBef>
          <a:spcPts val="5200"/>
        </a:spcBef>
        <a:spcAft>
          <a:spcPts val="0"/>
        </a:spcAft>
        <a:buClrTx/>
        <a:buSzPct val="75000"/>
        <a:buFontTx/>
        <a:buChar char="•"/>
        <a:tabLst/>
        <a:defRPr sz="2600" b="0" i="0" u="none" strike="noStrike" cap="none" spc="0" baseline="0">
          <a:ln>
            <a:noFill/>
          </a:ln>
          <a:solidFill>
            <a:srgbClr val="717172"/>
          </a:solidFill>
          <a:uFillTx/>
          <a:latin typeface="Lato Regular"/>
          <a:ea typeface="Lato Regular"/>
          <a:cs typeface="Lato Regular"/>
          <a:sym typeface="Lato Regular"/>
        </a:defRPr>
      </a:lvl6pPr>
      <a:lvl7pPr marL="4127500" marR="0" indent="-317500" algn="l" defTabSz="825500" rtl="0" latinLnBrk="0">
        <a:lnSpc>
          <a:spcPct val="150000"/>
        </a:lnSpc>
        <a:spcBef>
          <a:spcPts val="5200"/>
        </a:spcBef>
        <a:spcAft>
          <a:spcPts val="0"/>
        </a:spcAft>
        <a:buClrTx/>
        <a:buSzPct val="75000"/>
        <a:buFontTx/>
        <a:buChar char="•"/>
        <a:tabLst/>
        <a:defRPr sz="2600" b="0" i="0" u="none" strike="noStrike" cap="none" spc="0" baseline="0">
          <a:ln>
            <a:noFill/>
          </a:ln>
          <a:solidFill>
            <a:srgbClr val="717172"/>
          </a:solidFill>
          <a:uFillTx/>
          <a:latin typeface="Lato Regular"/>
          <a:ea typeface="Lato Regular"/>
          <a:cs typeface="Lato Regular"/>
          <a:sym typeface="Lato Regular"/>
        </a:defRPr>
      </a:lvl7pPr>
      <a:lvl8pPr marL="4762500" marR="0" indent="-317500" algn="l" defTabSz="825500" rtl="0" latinLnBrk="0">
        <a:lnSpc>
          <a:spcPct val="150000"/>
        </a:lnSpc>
        <a:spcBef>
          <a:spcPts val="5200"/>
        </a:spcBef>
        <a:spcAft>
          <a:spcPts val="0"/>
        </a:spcAft>
        <a:buClrTx/>
        <a:buSzPct val="75000"/>
        <a:buFontTx/>
        <a:buChar char="•"/>
        <a:tabLst/>
        <a:defRPr sz="2600" b="0" i="0" u="none" strike="noStrike" cap="none" spc="0" baseline="0">
          <a:ln>
            <a:noFill/>
          </a:ln>
          <a:solidFill>
            <a:srgbClr val="717172"/>
          </a:solidFill>
          <a:uFillTx/>
          <a:latin typeface="Lato Regular"/>
          <a:ea typeface="Lato Regular"/>
          <a:cs typeface="Lato Regular"/>
          <a:sym typeface="Lato Regular"/>
        </a:defRPr>
      </a:lvl8pPr>
      <a:lvl9pPr marL="5397500" marR="0" indent="-317500" algn="l" defTabSz="825500" rtl="0" latinLnBrk="0">
        <a:lnSpc>
          <a:spcPct val="150000"/>
        </a:lnSpc>
        <a:spcBef>
          <a:spcPts val="5200"/>
        </a:spcBef>
        <a:spcAft>
          <a:spcPts val="0"/>
        </a:spcAft>
        <a:buClrTx/>
        <a:buSzPct val="75000"/>
        <a:buFontTx/>
        <a:buChar char="•"/>
        <a:tabLst/>
        <a:defRPr sz="2600" b="0" i="0" u="none" strike="noStrike" cap="none" spc="0" baseline="0">
          <a:ln>
            <a:noFill/>
          </a:ln>
          <a:solidFill>
            <a:srgbClr val="717172"/>
          </a:solidFill>
          <a:uFillTx/>
          <a:latin typeface="Lato Regular"/>
          <a:ea typeface="Lato Regular"/>
          <a:cs typeface="Lato Regular"/>
          <a:sym typeface="Lato Regular"/>
        </a:defRPr>
      </a:lvl9pPr>
    </p:bodyStyle>
    <p:otherStyle>
      <a:lvl1pPr marL="0" marR="0" indent="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1pPr>
      <a:lvl2pPr marL="0" marR="0" indent="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2pPr>
      <a:lvl3pPr marL="0" marR="0" indent="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3pPr>
      <a:lvl4pPr marL="0" marR="0" indent="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4pPr>
      <a:lvl5pPr marL="0" marR="0" indent="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5pPr>
      <a:lvl6pPr marL="0" marR="0" indent="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6pPr>
      <a:lvl7pPr marL="0" marR="0" indent="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7pPr>
      <a:lvl8pPr marL="0" marR="0" indent="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8pPr>
      <a:lvl9pPr marL="0" marR="0" indent="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CC60EB4-FD99-4915-8F58-B8F6B1C1EA67}"/>
              </a:ext>
            </a:extLst>
          </p:cNvPr>
          <p:cNvSpPr>
            <a:spLocks noGrp="1"/>
          </p:cNvSpPr>
          <p:nvPr>
            <p:ph type="title"/>
          </p:nvPr>
        </p:nvSpPr>
        <p:spPr>
          <a:xfrm>
            <a:off x="1212489" y="730252"/>
            <a:ext cx="14962082" cy="1134408"/>
          </a:xfrm>
          <a:prstGeom prst="rect">
            <a:avLst/>
          </a:prstGeom>
        </p:spPr>
        <p:txBody>
          <a:bodyPr vert="horz" lIns="91440" tIns="45720" rIns="91440" bIns="45720" rtlCol="0" anchor="ctr">
            <a:noAutofit/>
          </a:bodyPr>
          <a:lstStyle/>
          <a:p>
            <a:r>
              <a:rPr lang="en-US"/>
              <a:t>Click to edit Master title style</a:t>
            </a:r>
            <a:endParaRPr lang="en-GB" dirty="0"/>
          </a:p>
        </p:txBody>
      </p:sp>
      <p:sp>
        <p:nvSpPr>
          <p:cNvPr id="3" name="Text Placeholder 2">
            <a:extLst>
              <a:ext uri="{FF2B5EF4-FFF2-40B4-BE49-F238E27FC236}">
                <a16:creationId xmlns:a16="http://schemas.microsoft.com/office/drawing/2014/main" id="{095BEB59-943C-44A7-9C84-7293EC2706CA}"/>
              </a:ext>
            </a:extLst>
          </p:cNvPr>
          <p:cNvSpPr>
            <a:spLocks noGrp="1"/>
          </p:cNvSpPr>
          <p:nvPr>
            <p:ph type="body" idx="1"/>
          </p:nvPr>
        </p:nvSpPr>
        <p:spPr>
          <a:xfrm>
            <a:off x="1212489" y="3120100"/>
            <a:ext cx="14962082" cy="8702676"/>
          </a:xfrm>
          <a:prstGeom prst="rect">
            <a:avLst/>
          </a:prstGeom>
        </p:spPr>
        <p:txBody>
          <a:bodyPr vert="horz" lIns="91440" tIns="45720" rIns="91440" bIns="4572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6</a:t>
            </a:r>
          </a:p>
          <a:p>
            <a:pPr lvl="6"/>
            <a:r>
              <a:rPr lang="en-US" dirty="0"/>
              <a:t>7</a:t>
            </a:r>
          </a:p>
          <a:p>
            <a:pPr lvl="7"/>
            <a:r>
              <a:rPr lang="en-US" dirty="0"/>
              <a:t>8</a:t>
            </a:r>
          </a:p>
          <a:p>
            <a:pPr lvl="8"/>
            <a:r>
              <a:rPr lang="en-US" dirty="0"/>
              <a:t>9</a:t>
            </a:r>
            <a:endParaRPr lang="en-GB" dirty="0"/>
          </a:p>
        </p:txBody>
      </p:sp>
      <p:sp>
        <p:nvSpPr>
          <p:cNvPr id="4" name="Date Placeholder 3">
            <a:extLst>
              <a:ext uri="{FF2B5EF4-FFF2-40B4-BE49-F238E27FC236}">
                <a16:creationId xmlns:a16="http://schemas.microsoft.com/office/drawing/2014/main" id="{71DA5B84-9B65-4248-880A-CE8743E6CE21}"/>
              </a:ext>
            </a:extLst>
          </p:cNvPr>
          <p:cNvSpPr>
            <a:spLocks noGrp="1"/>
          </p:cNvSpPr>
          <p:nvPr>
            <p:ph type="dt" sz="half" idx="2"/>
          </p:nvPr>
        </p:nvSpPr>
        <p:spPr>
          <a:xfrm>
            <a:off x="1193346" y="12774400"/>
            <a:ext cx="1232164" cy="483448"/>
          </a:xfrm>
          <a:prstGeom prst="rect">
            <a:avLst/>
          </a:prstGeom>
        </p:spPr>
        <p:txBody>
          <a:bodyPr vert="horz" lIns="91440" tIns="45720" rIns="91440" bIns="45720" rtlCol="0" anchor="ctr"/>
          <a:lstStyle>
            <a:lvl1pPr algn="l">
              <a:defRPr sz="1600" baseline="0">
                <a:solidFill>
                  <a:schemeClr val="accent1"/>
                </a:solidFill>
              </a:defRPr>
            </a:lvl1pPr>
          </a:lstStyle>
          <a:p>
            <a:r>
              <a:rPr lang="en-US"/>
              <a:t>04.06.19</a:t>
            </a:r>
            <a:endParaRPr lang="en-GB" dirty="0"/>
          </a:p>
        </p:txBody>
      </p:sp>
      <p:sp>
        <p:nvSpPr>
          <p:cNvPr id="5" name="Footer Placeholder 4">
            <a:extLst>
              <a:ext uri="{FF2B5EF4-FFF2-40B4-BE49-F238E27FC236}">
                <a16:creationId xmlns:a16="http://schemas.microsoft.com/office/drawing/2014/main" id="{198083F9-0E94-47E8-9B94-7DBCEE92A836}"/>
              </a:ext>
            </a:extLst>
          </p:cNvPr>
          <p:cNvSpPr>
            <a:spLocks noGrp="1"/>
          </p:cNvSpPr>
          <p:nvPr>
            <p:ph type="ftr" sz="quarter" idx="3"/>
          </p:nvPr>
        </p:nvSpPr>
        <p:spPr>
          <a:xfrm>
            <a:off x="2591960" y="12774400"/>
            <a:ext cx="8229600" cy="483448"/>
          </a:xfrm>
          <a:prstGeom prst="rect">
            <a:avLst/>
          </a:prstGeom>
        </p:spPr>
        <p:txBody>
          <a:bodyPr vert="horz" lIns="91440" tIns="45720" rIns="91440" bIns="45720" rtlCol="0" anchor="ctr"/>
          <a:lstStyle>
            <a:lvl1pPr algn="l">
              <a:defRPr sz="1600" b="1" baseline="0">
                <a:solidFill>
                  <a:schemeClr val="accent1"/>
                </a:solidFill>
              </a:defRPr>
            </a:lvl1pPr>
          </a:lstStyle>
          <a:p>
            <a:r>
              <a:rPr lang="en-US"/>
              <a:t>The NAP Platform and automation</a:t>
            </a:r>
            <a:endParaRPr lang="en-GB" dirty="0"/>
          </a:p>
        </p:txBody>
      </p:sp>
      <p:sp>
        <p:nvSpPr>
          <p:cNvPr id="6" name="Slide Number Placeholder 5">
            <a:extLst>
              <a:ext uri="{FF2B5EF4-FFF2-40B4-BE49-F238E27FC236}">
                <a16:creationId xmlns:a16="http://schemas.microsoft.com/office/drawing/2014/main" id="{932CDD48-D872-40AA-B66F-390489DF252C}"/>
              </a:ext>
            </a:extLst>
          </p:cNvPr>
          <p:cNvSpPr>
            <a:spLocks noGrp="1"/>
          </p:cNvSpPr>
          <p:nvPr>
            <p:ph type="sldNum" sz="quarter" idx="4"/>
          </p:nvPr>
        </p:nvSpPr>
        <p:spPr>
          <a:xfrm>
            <a:off x="14912235" y="12774924"/>
            <a:ext cx="1429086" cy="482400"/>
          </a:xfrm>
          <a:prstGeom prst="rect">
            <a:avLst/>
          </a:prstGeom>
        </p:spPr>
        <p:txBody>
          <a:bodyPr vert="horz" lIns="91440" tIns="45720" rIns="91440" bIns="45720" rtlCol="0" anchor="ctr"/>
          <a:lstStyle>
            <a:lvl1pPr algn="r">
              <a:defRPr sz="1600" baseline="0">
                <a:solidFill>
                  <a:schemeClr val="accent1"/>
                </a:solidFill>
              </a:defRPr>
            </a:lvl1pPr>
          </a:lstStyle>
          <a:p>
            <a:fld id="{2DF68DF2-6E18-41F6-AFE0-AA4564C85ECC}" type="slidenum">
              <a:rPr lang="en-GB" smtClean="0"/>
              <a:pPr/>
              <a:t>‹#›</a:t>
            </a:fld>
            <a:endParaRPr lang="en-GB"/>
          </a:p>
        </p:txBody>
      </p:sp>
      <p:cxnSp>
        <p:nvCxnSpPr>
          <p:cNvPr id="14" name="Straight Connector 13">
            <a:extLst>
              <a:ext uri="{FF2B5EF4-FFF2-40B4-BE49-F238E27FC236}">
                <a16:creationId xmlns:a16="http://schemas.microsoft.com/office/drawing/2014/main" id="{19A8CB0F-C04B-449B-9D91-A12B2797C52C}"/>
              </a:ext>
            </a:extLst>
          </p:cNvPr>
          <p:cNvCxnSpPr/>
          <p:nvPr/>
        </p:nvCxnSpPr>
        <p:spPr>
          <a:xfrm>
            <a:off x="2469964" y="12925424"/>
            <a:ext cx="0" cy="180000"/>
          </a:xfrm>
          <a:prstGeom prst="line">
            <a:avLst/>
          </a:prstGeom>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87194481-3474-4597-A787-30C7FAF2752B}"/>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2646357" y="12357217"/>
            <a:ext cx="834822" cy="748206"/>
          </a:xfrm>
          <a:prstGeom prst="rect">
            <a:avLst/>
          </a:prstGeom>
        </p:spPr>
      </p:pic>
    </p:spTree>
    <p:extLst>
      <p:ext uri="{BB962C8B-B14F-4D97-AF65-F5344CB8AC3E}">
        <p14:creationId xmlns:p14="http://schemas.microsoft.com/office/powerpoint/2010/main" val="308123984"/>
      </p:ext>
    </p:extLst>
  </p:cSld>
  <p:clrMap bg1="lt1" tx1="dk1" bg2="lt2" tx2="dk2" accent1="accent1" accent2="accent2" accent3="accent3" accent4="accent4" accent5="accent5" accent6="accent6" hlink="hlink" folHlink="folHlink"/>
  <p:sldLayoutIdLst>
    <p:sldLayoutId id="2147483764" r:id="rId1"/>
    <p:sldLayoutId id="2147483765" r:id="rId2"/>
    <p:sldLayoutId id="2147483766" r:id="rId3"/>
    <p:sldLayoutId id="2147483767" r:id="rId4"/>
    <p:sldLayoutId id="2147483768" r:id="rId5"/>
    <p:sldLayoutId id="2147483769" r:id="rId6"/>
    <p:sldLayoutId id="2147483770" r:id="rId7"/>
    <p:sldLayoutId id="2147483771" r:id="rId8"/>
  </p:sldLayoutIdLst>
  <p:hf sldNum="0" hdr="0"/>
  <p:txStyles>
    <p:titleStyle>
      <a:lvl1pPr algn="l" defTabSz="1828800" rtl="0" eaLnBrk="1" latinLnBrk="0" hangingPunct="1">
        <a:lnSpc>
          <a:spcPct val="90000"/>
        </a:lnSpc>
        <a:spcBef>
          <a:spcPct val="0"/>
        </a:spcBef>
        <a:buNone/>
        <a:defRPr sz="5600" b="1" kern="1200">
          <a:solidFill>
            <a:schemeClr val="accent1"/>
          </a:solidFill>
          <a:latin typeface="+mj-lt"/>
          <a:ea typeface="+mj-ea"/>
          <a:cs typeface="+mj-cs"/>
        </a:defRPr>
      </a:lvl1pPr>
    </p:titleStyle>
    <p:bodyStyle>
      <a:lvl1pPr marL="0" indent="0" algn="l" defTabSz="1828800" rtl="0" eaLnBrk="1" latinLnBrk="0" hangingPunct="1">
        <a:lnSpc>
          <a:spcPct val="95000"/>
        </a:lnSpc>
        <a:spcBef>
          <a:spcPts val="1200"/>
        </a:spcBef>
        <a:spcAft>
          <a:spcPts val="2400"/>
        </a:spcAft>
        <a:buClr>
          <a:schemeClr val="accent2"/>
        </a:buClr>
        <a:buSzPct val="120000"/>
        <a:buFont typeface="Symbol" panose="05050102010706020507" pitchFamily="18" charset="2"/>
        <a:buNone/>
        <a:defRPr sz="3200" kern="1200">
          <a:solidFill>
            <a:schemeClr val="accent1"/>
          </a:solidFill>
          <a:latin typeface="+mn-lt"/>
          <a:ea typeface="+mn-ea"/>
          <a:cs typeface="+mn-cs"/>
        </a:defRPr>
      </a:lvl1pPr>
      <a:lvl2pPr marL="432000" indent="-432000" algn="l" defTabSz="1828800" rtl="0" eaLnBrk="1" latinLnBrk="0" hangingPunct="1">
        <a:lnSpc>
          <a:spcPct val="95000"/>
        </a:lnSpc>
        <a:spcBef>
          <a:spcPts val="1200"/>
        </a:spcBef>
        <a:spcAft>
          <a:spcPts val="2400"/>
        </a:spcAft>
        <a:buClr>
          <a:schemeClr val="accent2"/>
        </a:buClr>
        <a:buSzPct val="120000"/>
        <a:buFont typeface="Symbol" panose="05050102010706020507" pitchFamily="18" charset="2"/>
        <a:buChar char=""/>
        <a:defRPr sz="3200" kern="1200">
          <a:solidFill>
            <a:schemeClr val="accent1"/>
          </a:solidFill>
          <a:latin typeface="+mn-lt"/>
          <a:ea typeface="+mn-ea"/>
          <a:cs typeface="+mn-cs"/>
        </a:defRPr>
      </a:lvl2pPr>
      <a:lvl3pPr marL="864000" indent="-432000" algn="l" defTabSz="1828800" rtl="0" eaLnBrk="1" latinLnBrk="0" hangingPunct="1">
        <a:lnSpc>
          <a:spcPct val="95000"/>
        </a:lnSpc>
        <a:spcBef>
          <a:spcPts val="1200"/>
        </a:spcBef>
        <a:spcAft>
          <a:spcPts val="2400"/>
        </a:spcAft>
        <a:buClr>
          <a:schemeClr val="accent2"/>
        </a:buClr>
        <a:buSzPct val="120000"/>
        <a:buFont typeface="Arial" panose="020B0604020202020204" pitchFamily="34" charset="0"/>
        <a:buChar char="–"/>
        <a:defRPr sz="3200" kern="1200">
          <a:solidFill>
            <a:schemeClr val="accent1"/>
          </a:solidFill>
          <a:latin typeface="+mn-lt"/>
          <a:ea typeface="+mn-ea"/>
          <a:cs typeface="+mn-cs"/>
        </a:defRPr>
      </a:lvl3pPr>
      <a:lvl4pPr marL="432000" indent="0" algn="l" defTabSz="1828800" rtl="0" eaLnBrk="1" latinLnBrk="0" hangingPunct="1">
        <a:lnSpc>
          <a:spcPct val="95000"/>
        </a:lnSpc>
        <a:spcBef>
          <a:spcPts val="1200"/>
        </a:spcBef>
        <a:spcAft>
          <a:spcPts val="2400"/>
        </a:spcAft>
        <a:buClr>
          <a:schemeClr val="accent2"/>
        </a:buClr>
        <a:buSzPct val="120000"/>
        <a:buFont typeface="Symbol" panose="05050102010706020507" pitchFamily="18" charset="2"/>
        <a:buNone/>
        <a:defRPr sz="3200" kern="1200">
          <a:solidFill>
            <a:schemeClr val="accent1"/>
          </a:solidFill>
          <a:latin typeface="+mn-lt"/>
          <a:ea typeface="+mn-ea"/>
          <a:cs typeface="+mn-cs"/>
        </a:defRPr>
      </a:lvl4pPr>
      <a:lvl5pPr marL="0" indent="0" algn="l" defTabSz="1828800" rtl="0" eaLnBrk="1" latinLnBrk="0" hangingPunct="1">
        <a:lnSpc>
          <a:spcPct val="90000"/>
        </a:lnSpc>
        <a:spcBef>
          <a:spcPts val="1000"/>
        </a:spcBef>
        <a:buClr>
          <a:schemeClr val="accent2"/>
        </a:buClr>
        <a:buSzPct val="120000"/>
        <a:buFont typeface="Symbol" panose="05050102010706020507" pitchFamily="18" charset="2"/>
        <a:buNone/>
        <a:defRPr sz="3200" kern="1200">
          <a:solidFill>
            <a:schemeClr val="accent1"/>
          </a:solidFill>
          <a:latin typeface="+mn-lt"/>
          <a:ea typeface="+mn-ea"/>
          <a:cs typeface="+mn-cs"/>
        </a:defRPr>
      </a:lvl5pPr>
      <a:lvl6pPr marL="0" indent="0" algn="l" defTabSz="1828800" rtl="0" eaLnBrk="1" latinLnBrk="0" hangingPunct="1">
        <a:lnSpc>
          <a:spcPct val="90000"/>
        </a:lnSpc>
        <a:spcBef>
          <a:spcPts val="1000"/>
        </a:spcBef>
        <a:buFont typeface="Arial" panose="020B0604020202020204" pitchFamily="34" charset="0"/>
        <a:buNone/>
        <a:defRPr sz="3600" kern="1200">
          <a:solidFill>
            <a:schemeClr val="accent1"/>
          </a:solidFill>
          <a:latin typeface="+mn-lt"/>
          <a:ea typeface="+mn-ea"/>
          <a:cs typeface="+mn-cs"/>
        </a:defRPr>
      </a:lvl6pPr>
      <a:lvl7pPr marL="0" indent="0" algn="l" defTabSz="1828800" rtl="0" eaLnBrk="1" latinLnBrk="0" hangingPunct="1">
        <a:lnSpc>
          <a:spcPct val="90000"/>
        </a:lnSpc>
        <a:spcBef>
          <a:spcPts val="1000"/>
        </a:spcBef>
        <a:buFont typeface="Arial" panose="020B0604020202020204" pitchFamily="34" charset="0"/>
        <a:buNone/>
        <a:defRPr sz="3600" kern="1200">
          <a:solidFill>
            <a:schemeClr val="accent1"/>
          </a:solidFill>
          <a:latin typeface="+mn-lt"/>
          <a:ea typeface="+mn-ea"/>
          <a:cs typeface="+mn-cs"/>
        </a:defRPr>
      </a:lvl7pPr>
      <a:lvl8pPr marL="0" indent="0" algn="l" defTabSz="1828800" rtl="0" eaLnBrk="1" latinLnBrk="0" hangingPunct="1">
        <a:lnSpc>
          <a:spcPct val="90000"/>
        </a:lnSpc>
        <a:spcBef>
          <a:spcPts val="1000"/>
        </a:spcBef>
        <a:buFont typeface="Arial" panose="020B0604020202020204" pitchFamily="34" charset="0"/>
        <a:buNone/>
        <a:defRPr sz="3600" kern="1200">
          <a:solidFill>
            <a:schemeClr val="accent1"/>
          </a:solidFill>
          <a:latin typeface="+mn-lt"/>
          <a:ea typeface="+mn-ea"/>
          <a:cs typeface="+mn-cs"/>
        </a:defRPr>
      </a:lvl8pPr>
      <a:lvl9pPr marL="0" indent="0" algn="l" defTabSz="1828800" rtl="0" eaLnBrk="1" latinLnBrk="0" hangingPunct="1">
        <a:lnSpc>
          <a:spcPct val="90000"/>
        </a:lnSpc>
        <a:spcBef>
          <a:spcPts val="1000"/>
        </a:spcBef>
        <a:buFont typeface="Arial" panose="020B0604020202020204" pitchFamily="34" charset="0"/>
        <a:buNone/>
        <a:defRPr sz="3600" kern="1200">
          <a:solidFill>
            <a:schemeClr val="accent1"/>
          </a:solidFill>
          <a:latin typeface="+mn-lt"/>
          <a:ea typeface="+mn-ea"/>
          <a:cs typeface="+mn-cs"/>
        </a:defRPr>
      </a:lvl9pPr>
    </p:bodyStyle>
    <p:other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5.xml"/><Relationship Id="rId4" Type="http://schemas.openxmlformats.org/officeDocument/2006/relationships/image" Target="../media/image16.jpe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7.jpeg"/><Relationship Id="rId1" Type="http://schemas.openxmlformats.org/officeDocument/2006/relationships/slideLayout" Target="../slideLayouts/slideLayout5.xml"/><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8" Type="http://schemas.openxmlformats.org/officeDocument/2006/relationships/customXml" Target="../ink/ink2.xml"/><Relationship Id="rId13" Type="http://schemas.openxmlformats.org/officeDocument/2006/relationships/customXml" Target="../ink/ink7.xml"/><Relationship Id="rId18" Type="http://schemas.openxmlformats.org/officeDocument/2006/relationships/customXml" Target="../ink/ink12.xml"/><Relationship Id="rId3" Type="http://schemas.openxmlformats.org/officeDocument/2006/relationships/image" Target="../media/image14.jpeg"/><Relationship Id="rId21" Type="http://schemas.openxmlformats.org/officeDocument/2006/relationships/customXml" Target="../ink/ink14.xml"/><Relationship Id="rId7" Type="http://schemas.openxmlformats.org/officeDocument/2006/relationships/image" Target="../media/image220.png"/><Relationship Id="rId12" Type="http://schemas.openxmlformats.org/officeDocument/2006/relationships/customXml" Target="../ink/ink6.xml"/><Relationship Id="rId17" Type="http://schemas.openxmlformats.org/officeDocument/2006/relationships/customXml" Target="../ink/ink11.xml"/><Relationship Id="rId25" Type="http://schemas.openxmlformats.org/officeDocument/2006/relationships/image" Target="../media/image28.png"/><Relationship Id="rId2" Type="http://schemas.openxmlformats.org/officeDocument/2006/relationships/notesSlide" Target="../notesSlides/notesSlide3.xml"/><Relationship Id="rId16" Type="http://schemas.openxmlformats.org/officeDocument/2006/relationships/customXml" Target="../ink/ink10.xml"/><Relationship Id="rId20" Type="http://schemas.openxmlformats.org/officeDocument/2006/relationships/image" Target="../media/image23.png"/><Relationship Id="rId1" Type="http://schemas.openxmlformats.org/officeDocument/2006/relationships/slideLayout" Target="../slideLayouts/slideLayout5.xml"/><Relationship Id="rId6" Type="http://schemas.openxmlformats.org/officeDocument/2006/relationships/customXml" Target="../ink/ink1.xml"/><Relationship Id="rId11" Type="http://schemas.openxmlformats.org/officeDocument/2006/relationships/customXml" Target="../ink/ink5.xml"/><Relationship Id="rId24" Type="http://schemas.openxmlformats.org/officeDocument/2006/relationships/image" Target="../media/image27.png"/><Relationship Id="rId5" Type="http://schemas.openxmlformats.org/officeDocument/2006/relationships/image" Target="../media/image16.jpeg"/><Relationship Id="rId15" Type="http://schemas.openxmlformats.org/officeDocument/2006/relationships/customXml" Target="../ink/ink9.xml"/><Relationship Id="rId23" Type="http://schemas.openxmlformats.org/officeDocument/2006/relationships/image" Target="../media/image26.png"/><Relationship Id="rId10" Type="http://schemas.openxmlformats.org/officeDocument/2006/relationships/customXml" Target="../ink/ink4.xml"/><Relationship Id="rId19" Type="http://schemas.openxmlformats.org/officeDocument/2006/relationships/customXml" Target="../ink/ink13.xml"/><Relationship Id="rId4" Type="http://schemas.openxmlformats.org/officeDocument/2006/relationships/image" Target="../media/image15.jpeg"/><Relationship Id="rId9" Type="http://schemas.openxmlformats.org/officeDocument/2006/relationships/customXml" Target="../ink/ink3.xml"/><Relationship Id="rId14" Type="http://schemas.openxmlformats.org/officeDocument/2006/relationships/customXml" Target="../ink/ink8.xml"/><Relationship Id="rId22" Type="http://schemas.openxmlformats.org/officeDocument/2006/relationships/image" Target="../media/image240.png"/></Relationships>
</file>

<file path=ppt/slides/_rels/slide2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8" Type="http://schemas.openxmlformats.org/officeDocument/2006/relationships/customXml" Target="../ink/ink16.xml"/><Relationship Id="rId13" Type="http://schemas.openxmlformats.org/officeDocument/2006/relationships/customXml" Target="../ink/ink21.xml"/><Relationship Id="rId18" Type="http://schemas.openxmlformats.org/officeDocument/2006/relationships/customXml" Target="../ink/ink26.xml"/><Relationship Id="rId3" Type="http://schemas.openxmlformats.org/officeDocument/2006/relationships/image" Target="../media/image14.jpeg"/><Relationship Id="rId21" Type="http://schemas.openxmlformats.org/officeDocument/2006/relationships/customXml" Target="../ink/ink28.xml"/><Relationship Id="rId7" Type="http://schemas.openxmlformats.org/officeDocument/2006/relationships/image" Target="../media/image220.png"/><Relationship Id="rId12" Type="http://schemas.openxmlformats.org/officeDocument/2006/relationships/customXml" Target="../ink/ink20.xml"/><Relationship Id="rId17" Type="http://schemas.openxmlformats.org/officeDocument/2006/relationships/customXml" Target="../ink/ink25.xml"/><Relationship Id="rId2" Type="http://schemas.openxmlformats.org/officeDocument/2006/relationships/notesSlide" Target="../notesSlides/notesSlide4.xml"/><Relationship Id="rId16" Type="http://schemas.openxmlformats.org/officeDocument/2006/relationships/customXml" Target="../ink/ink24.xml"/><Relationship Id="rId20" Type="http://schemas.openxmlformats.org/officeDocument/2006/relationships/image" Target="../media/image23.png"/><Relationship Id="rId1" Type="http://schemas.openxmlformats.org/officeDocument/2006/relationships/slideLayout" Target="../slideLayouts/slideLayout5.xml"/><Relationship Id="rId6" Type="http://schemas.openxmlformats.org/officeDocument/2006/relationships/customXml" Target="../ink/ink15.xml"/><Relationship Id="rId11" Type="http://schemas.openxmlformats.org/officeDocument/2006/relationships/customXml" Target="../ink/ink19.xml"/><Relationship Id="rId5" Type="http://schemas.openxmlformats.org/officeDocument/2006/relationships/image" Target="../media/image16.jpeg"/><Relationship Id="rId15" Type="http://schemas.openxmlformats.org/officeDocument/2006/relationships/customXml" Target="../ink/ink23.xml"/><Relationship Id="rId10" Type="http://schemas.openxmlformats.org/officeDocument/2006/relationships/customXml" Target="../ink/ink18.xml"/><Relationship Id="rId19" Type="http://schemas.openxmlformats.org/officeDocument/2006/relationships/customXml" Target="../ink/ink27.xml"/><Relationship Id="rId4" Type="http://schemas.openxmlformats.org/officeDocument/2006/relationships/image" Target="../media/image15.jpeg"/><Relationship Id="rId9" Type="http://schemas.openxmlformats.org/officeDocument/2006/relationships/customXml" Target="../ink/ink17.xml"/><Relationship Id="rId14" Type="http://schemas.openxmlformats.org/officeDocument/2006/relationships/customXml" Target="../ink/ink22.xml"/><Relationship Id="rId22" Type="http://schemas.openxmlformats.org/officeDocument/2006/relationships/image" Target="../media/image240.png"/></Relationships>
</file>

<file path=ppt/slides/_rels/slide2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8" Type="http://schemas.openxmlformats.org/officeDocument/2006/relationships/image" Target="../media/image41.wmf"/><Relationship Id="rId13" Type="http://schemas.openxmlformats.org/officeDocument/2006/relationships/image" Target="../media/image46.emf"/><Relationship Id="rId3" Type="http://schemas.openxmlformats.org/officeDocument/2006/relationships/image" Target="../media/image37.emf"/><Relationship Id="rId7" Type="http://schemas.openxmlformats.org/officeDocument/2006/relationships/image" Target="../media/image23.emf"/><Relationship Id="rId12" Type="http://schemas.openxmlformats.org/officeDocument/2006/relationships/image" Target="../media/image45.png"/><Relationship Id="rId17" Type="http://schemas.openxmlformats.org/officeDocument/2006/relationships/image" Target="../media/image50.emf"/><Relationship Id="rId2" Type="http://schemas.openxmlformats.org/officeDocument/2006/relationships/notesSlide" Target="../notesSlides/notesSlide5.xml"/><Relationship Id="rId16" Type="http://schemas.openxmlformats.org/officeDocument/2006/relationships/image" Target="../media/image49.emf"/><Relationship Id="rId1" Type="http://schemas.openxmlformats.org/officeDocument/2006/relationships/slideLayout" Target="../slideLayouts/slideLayout11.xml"/><Relationship Id="rId6" Type="http://schemas.openxmlformats.org/officeDocument/2006/relationships/image" Target="../media/image40.emf"/><Relationship Id="rId11" Type="http://schemas.openxmlformats.org/officeDocument/2006/relationships/image" Target="../media/image44.png"/><Relationship Id="rId5" Type="http://schemas.openxmlformats.org/officeDocument/2006/relationships/image" Target="../media/image39.png"/><Relationship Id="rId15" Type="http://schemas.openxmlformats.org/officeDocument/2006/relationships/image" Target="../media/image48.emf"/><Relationship Id="rId10" Type="http://schemas.openxmlformats.org/officeDocument/2006/relationships/image" Target="../media/image43.emf"/><Relationship Id="rId4" Type="http://schemas.openxmlformats.org/officeDocument/2006/relationships/image" Target="../media/image38.emf"/><Relationship Id="rId9" Type="http://schemas.openxmlformats.org/officeDocument/2006/relationships/image" Target="../media/image42.emf"/><Relationship Id="rId14" Type="http://schemas.openxmlformats.org/officeDocument/2006/relationships/image" Target="../media/image47.emf"/></Relationships>
</file>

<file path=ppt/slides/_rels/slide34.xml.rels><?xml version="1.0" encoding="UTF-8" standalone="yes"?>
<Relationships xmlns="http://schemas.openxmlformats.org/package/2006/relationships"><Relationship Id="rId8" Type="http://schemas.openxmlformats.org/officeDocument/2006/relationships/image" Target="../media/image38.emf"/><Relationship Id="rId13" Type="http://schemas.openxmlformats.org/officeDocument/2006/relationships/image" Target="../media/image45.png"/><Relationship Id="rId3" Type="http://schemas.openxmlformats.org/officeDocument/2006/relationships/image" Target="../media/image42.emf"/><Relationship Id="rId7" Type="http://schemas.openxmlformats.org/officeDocument/2006/relationships/image" Target="../media/image39.png"/><Relationship Id="rId12" Type="http://schemas.openxmlformats.org/officeDocument/2006/relationships/image" Target="../media/image44.png"/><Relationship Id="rId17" Type="http://schemas.openxmlformats.org/officeDocument/2006/relationships/image" Target="../media/image46.emf"/><Relationship Id="rId2" Type="http://schemas.openxmlformats.org/officeDocument/2006/relationships/notesSlide" Target="../notesSlides/notesSlide6.xml"/><Relationship Id="rId16" Type="http://schemas.openxmlformats.org/officeDocument/2006/relationships/image" Target="../media/image50.emf"/><Relationship Id="rId1" Type="http://schemas.openxmlformats.org/officeDocument/2006/relationships/slideLayout" Target="../slideLayouts/slideLayout11.xml"/><Relationship Id="rId6" Type="http://schemas.openxmlformats.org/officeDocument/2006/relationships/image" Target="../media/image23.emf"/><Relationship Id="rId11" Type="http://schemas.openxmlformats.org/officeDocument/2006/relationships/image" Target="../media/image43.emf"/><Relationship Id="rId5" Type="http://schemas.openxmlformats.org/officeDocument/2006/relationships/image" Target="../media/image37.emf"/><Relationship Id="rId15" Type="http://schemas.openxmlformats.org/officeDocument/2006/relationships/image" Target="../media/image49.emf"/><Relationship Id="rId10" Type="http://schemas.openxmlformats.org/officeDocument/2006/relationships/image" Target="../media/image41.wmf"/><Relationship Id="rId4" Type="http://schemas.openxmlformats.org/officeDocument/2006/relationships/image" Target="../media/image40.emf"/><Relationship Id="rId9" Type="http://schemas.openxmlformats.org/officeDocument/2006/relationships/image" Target="../media/image47.emf"/><Relationship Id="rId14" Type="http://schemas.openxmlformats.org/officeDocument/2006/relationships/image" Target="../media/image48.em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8" Type="http://schemas.openxmlformats.org/officeDocument/2006/relationships/customXml" Target="../ink/ink30.xml"/><Relationship Id="rId13" Type="http://schemas.openxmlformats.org/officeDocument/2006/relationships/customXml" Target="../ink/ink35.xml"/><Relationship Id="rId18" Type="http://schemas.openxmlformats.org/officeDocument/2006/relationships/customXml" Target="../ink/ink40.xml"/><Relationship Id="rId3" Type="http://schemas.openxmlformats.org/officeDocument/2006/relationships/image" Target="../media/image14.jpeg"/><Relationship Id="rId21" Type="http://schemas.openxmlformats.org/officeDocument/2006/relationships/customXml" Target="../ink/ink42.xml"/><Relationship Id="rId7" Type="http://schemas.openxmlformats.org/officeDocument/2006/relationships/image" Target="../media/image220.png"/><Relationship Id="rId12" Type="http://schemas.openxmlformats.org/officeDocument/2006/relationships/customXml" Target="../ink/ink34.xml"/><Relationship Id="rId17" Type="http://schemas.openxmlformats.org/officeDocument/2006/relationships/customXml" Target="../ink/ink39.xml"/><Relationship Id="rId2" Type="http://schemas.openxmlformats.org/officeDocument/2006/relationships/notesSlide" Target="../notesSlides/notesSlide7.xml"/><Relationship Id="rId16" Type="http://schemas.openxmlformats.org/officeDocument/2006/relationships/customXml" Target="../ink/ink38.xml"/><Relationship Id="rId20" Type="http://schemas.openxmlformats.org/officeDocument/2006/relationships/image" Target="../media/image23.png"/><Relationship Id="rId1" Type="http://schemas.openxmlformats.org/officeDocument/2006/relationships/slideLayout" Target="../slideLayouts/slideLayout5.xml"/><Relationship Id="rId6" Type="http://schemas.openxmlformats.org/officeDocument/2006/relationships/customXml" Target="../ink/ink29.xml"/><Relationship Id="rId11" Type="http://schemas.openxmlformats.org/officeDocument/2006/relationships/customXml" Target="../ink/ink33.xml"/><Relationship Id="rId5" Type="http://schemas.openxmlformats.org/officeDocument/2006/relationships/image" Target="../media/image16.jpeg"/><Relationship Id="rId15" Type="http://schemas.openxmlformats.org/officeDocument/2006/relationships/customXml" Target="../ink/ink37.xml"/><Relationship Id="rId10" Type="http://schemas.openxmlformats.org/officeDocument/2006/relationships/customXml" Target="../ink/ink32.xml"/><Relationship Id="rId19" Type="http://schemas.openxmlformats.org/officeDocument/2006/relationships/customXml" Target="../ink/ink41.xml"/><Relationship Id="rId4" Type="http://schemas.openxmlformats.org/officeDocument/2006/relationships/image" Target="../media/image15.jpeg"/><Relationship Id="rId9" Type="http://schemas.openxmlformats.org/officeDocument/2006/relationships/customXml" Target="../ink/ink31.xml"/><Relationship Id="rId14" Type="http://schemas.openxmlformats.org/officeDocument/2006/relationships/customXml" Target="../ink/ink36.xml"/><Relationship Id="rId22" Type="http://schemas.openxmlformats.org/officeDocument/2006/relationships/image" Target="../media/image240.png"/></Relationships>
</file>

<file path=ppt/slides/_rels/slide3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5.xml"/><Relationship Id="rId4" Type="http://schemas.openxmlformats.org/officeDocument/2006/relationships/image" Target="../media/image16.jpeg"/></Relationships>
</file>

<file path=ppt/slides/_rels/slide4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5.jpe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7" name="image1.jpeg"/>
          <p:cNvPicPr>
            <a:picLocks noGrp="1" noChangeAspect="1"/>
          </p:cNvPicPr>
          <p:nvPr>
            <p:ph type="pic" idx="4294967295"/>
          </p:nvPr>
        </p:nvPicPr>
        <p:blipFill>
          <a:blip r:embed="rId2" cstate="screen">
            <a:extLst>
              <a:ext uri="{28A0092B-C50C-407E-A947-70E740481C1C}">
                <a14:useLocalDpi xmlns:a14="http://schemas.microsoft.com/office/drawing/2010/main"/>
              </a:ext>
            </a:extLst>
          </a:blip>
          <a:srcRect/>
          <a:stretch>
            <a:fillRect/>
          </a:stretch>
        </p:blipFill>
        <p:spPr>
          <a:xfrm>
            <a:off x="0" y="1"/>
            <a:ext cx="24384000" cy="13715999"/>
          </a:xfrm>
          <a:prstGeom prst="rect">
            <a:avLst/>
          </a:prstGeom>
        </p:spPr>
      </p:pic>
      <p:sp>
        <p:nvSpPr>
          <p:cNvPr id="570" name="Shape 570"/>
          <p:cNvSpPr/>
          <p:nvPr/>
        </p:nvSpPr>
        <p:spPr>
          <a:xfrm>
            <a:off x="813458" y="1951029"/>
            <a:ext cx="20674942" cy="2667397"/>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p>
            <a:pPr algn="l">
              <a:lnSpc>
                <a:spcPts val="10000"/>
              </a:lnSpc>
              <a:defRPr sz="9600" cap="none" spc="2700">
                <a:solidFill>
                  <a:srgbClr val="FFFFFF"/>
                </a:solidFill>
                <a:latin typeface="Lato Light"/>
                <a:ea typeface="Lato Light"/>
                <a:cs typeface="Lato Light"/>
                <a:sym typeface="Lato Light"/>
              </a:defRPr>
            </a:pPr>
            <a:r>
              <a:rPr lang="en-AU" sz="8500" spc="-150" dirty="0">
                <a:latin typeface="Arial" charset="0"/>
                <a:ea typeface="Arial" charset="0"/>
                <a:cs typeface="Arial" charset="0"/>
              </a:rPr>
              <a:t>DATA SCIENCE IN A</a:t>
            </a:r>
          </a:p>
          <a:p>
            <a:pPr algn="l">
              <a:lnSpc>
                <a:spcPts val="10000"/>
              </a:lnSpc>
              <a:defRPr sz="9600" cap="none" spc="2700">
                <a:solidFill>
                  <a:srgbClr val="FFFFFF"/>
                </a:solidFill>
                <a:latin typeface="Lato Light"/>
                <a:ea typeface="Lato Light"/>
                <a:cs typeface="Lato Light"/>
                <a:sym typeface="Lato Light"/>
              </a:defRPr>
            </a:pPr>
            <a:r>
              <a:rPr lang="en-AU" sz="8500" spc="-150" dirty="0">
                <a:latin typeface="Arial" charset="0"/>
                <a:ea typeface="Arial" charset="0"/>
                <a:cs typeface="Arial" charset="0"/>
              </a:rPr>
              <a:t>DATA DRIVEN ENERGY ORGANISATION</a:t>
            </a:r>
          </a:p>
        </p:txBody>
      </p:sp>
      <p:sp>
        <p:nvSpPr>
          <p:cNvPr id="3" name="Rectangle 2"/>
          <p:cNvSpPr/>
          <p:nvPr/>
        </p:nvSpPr>
        <p:spPr>
          <a:xfrm>
            <a:off x="768793" y="8668763"/>
            <a:ext cx="11349317" cy="2400657"/>
          </a:xfrm>
          <a:prstGeom prst="rect">
            <a:avLst/>
          </a:prstGeom>
        </p:spPr>
        <p:txBody>
          <a:bodyPr wrap="square">
            <a:spAutoFit/>
          </a:bodyPr>
          <a:lstStyle/>
          <a:p>
            <a:pPr algn="l"/>
            <a:r>
              <a:rPr lang="en-AU" sz="5000" cap="none" dirty="0">
                <a:solidFill>
                  <a:schemeClr val="bg1"/>
                </a:solidFill>
                <a:latin typeface="Arial" panose="020B0604020202020204" pitchFamily="34" charset="0"/>
                <a:ea typeface="Arial" charset="0"/>
                <a:cs typeface="Arial" panose="020B0604020202020204" pitchFamily="34" charset="0"/>
              </a:rPr>
              <a:t>Thilaksha Silva, PhD</a:t>
            </a:r>
          </a:p>
          <a:p>
            <a:pPr algn="l"/>
            <a:r>
              <a:rPr lang="en-AU" sz="5000" cap="none" dirty="0">
                <a:solidFill>
                  <a:schemeClr val="bg1"/>
                </a:solidFill>
                <a:latin typeface="Arial" panose="020B0604020202020204" pitchFamily="34" charset="0"/>
                <a:ea typeface="Arial" charset="0"/>
                <a:cs typeface="Arial" panose="020B0604020202020204" pitchFamily="34" charset="0"/>
              </a:rPr>
              <a:t>Senior Data Scientist</a:t>
            </a:r>
          </a:p>
          <a:p>
            <a:pPr algn="l"/>
            <a:r>
              <a:rPr lang="en-AU" sz="5000" cap="none" dirty="0">
                <a:solidFill>
                  <a:schemeClr val="bg1"/>
                </a:solidFill>
                <a:latin typeface="Arial" panose="020B0604020202020204" pitchFamily="34" charset="0"/>
                <a:ea typeface="Century Gothic" charset="0"/>
                <a:cs typeface="Arial" panose="020B0604020202020204" pitchFamily="34" charset="0"/>
              </a:rPr>
              <a:t>Citipower, Powercor &amp; United Energy</a:t>
            </a:r>
          </a:p>
        </p:txBody>
      </p:sp>
      <p:sp>
        <p:nvSpPr>
          <p:cNvPr id="2" name="Rectangle 1">
            <a:extLst>
              <a:ext uri="{FF2B5EF4-FFF2-40B4-BE49-F238E27FC236}">
                <a16:creationId xmlns:a16="http://schemas.microsoft.com/office/drawing/2014/main" id="{45E40796-B65A-E82C-DF81-ABEB94364A0C}"/>
              </a:ext>
            </a:extLst>
          </p:cNvPr>
          <p:cNvSpPr/>
          <p:nvPr/>
        </p:nvSpPr>
        <p:spPr>
          <a:xfrm>
            <a:off x="12173528" y="8668762"/>
            <a:ext cx="12210471" cy="2400657"/>
          </a:xfrm>
          <a:prstGeom prst="rect">
            <a:avLst/>
          </a:prstGeom>
        </p:spPr>
        <p:txBody>
          <a:bodyPr wrap="square">
            <a:spAutoFit/>
          </a:bodyPr>
          <a:lstStyle/>
          <a:p>
            <a:pPr algn="l"/>
            <a:r>
              <a:rPr lang="en-AU" sz="5000" cap="none" dirty="0">
                <a:solidFill>
                  <a:schemeClr val="bg1"/>
                </a:solidFill>
                <a:latin typeface="Arial" panose="020B0604020202020204" pitchFamily="34" charset="0"/>
                <a:ea typeface="Arial" charset="0"/>
                <a:cs typeface="Arial" panose="020B0604020202020204" pitchFamily="34" charset="0"/>
              </a:rPr>
              <a:t>Shashank Kundapur</a:t>
            </a:r>
          </a:p>
          <a:p>
            <a:pPr algn="l"/>
            <a:r>
              <a:rPr lang="en-AU" sz="5000" cap="none" dirty="0">
                <a:solidFill>
                  <a:schemeClr val="bg1"/>
                </a:solidFill>
                <a:latin typeface="Arial" panose="020B0604020202020204" pitchFamily="34" charset="0"/>
                <a:ea typeface="Arial" charset="0"/>
                <a:cs typeface="Arial" panose="020B0604020202020204" pitchFamily="34" charset="0"/>
              </a:rPr>
              <a:t>Software Developer</a:t>
            </a:r>
          </a:p>
          <a:p>
            <a:pPr algn="l"/>
            <a:r>
              <a:rPr lang="en-AU" sz="5000" cap="none" dirty="0">
                <a:solidFill>
                  <a:schemeClr val="bg1"/>
                </a:solidFill>
                <a:latin typeface="Arial" panose="020B0604020202020204" pitchFamily="34" charset="0"/>
                <a:ea typeface="Century Gothic" charset="0"/>
                <a:cs typeface="Arial" panose="020B0604020202020204" pitchFamily="34" charset="0"/>
              </a:rPr>
              <a:t>Operational Technology Solutions Pty Ltd</a:t>
            </a:r>
          </a:p>
        </p:txBody>
      </p:sp>
    </p:spTree>
    <p:extLst>
      <p:ext uri="{BB962C8B-B14F-4D97-AF65-F5344CB8AC3E}">
        <p14:creationId xmlns:p14="http://schemas.microsoft.com/office/powerpoint/2010/main" val="422607946"/>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hape 67">
            <a:extLst>
              <a:ext uri="{FF2B5EF4-FFF2-40B4-BE49-F238E27FC236}">
                <a16:creationId xmlns:a16="http://schemas.microsoft.com/office/drawing/2014/main" id="{B3F102A4-050C-DE4C-BC1F-F3FE27C05DCC}"/>
              </a:ext>
            </a:extLst>
          </p:cNvPr>
          <p:cNvSpPr/>
          <p:nvPr/>
        </p:nvSpPr>
        <p:spPr>
          <a:xfrm>
            <a:off x="2616200" y="4140200"/>
            <a:ext cx="533400" cy="4013200"/>
          </a:xfrm>
          <a:prstGeom prst="roundRect">
            <a:avLst>
              <a:gd name="adj" fmla="val 50000"/>
            </a:avLst>
          </a:prstGeom>
          <a:solidFill>
            <a:srgbClr val="DC2001"/>
          </a:solidFill>
          <a:ln w="12700">
            <a:miter lim="400000"/>
          </a:ln>
        </p:spPr>
        <p:txBody>
          <a:bodyPr lIns="45719" rIns="45719" anchor="ctr"/>
          <a:lstStyle/>
          <a:p>
            <a:pPr algn="ctr">
              <a:defRPr>
                <a:solidFill>
                  <a:srgbClr val="FFFFFF"/>
                </a:solidFill>
              </a:defRPr>
            </a:pPr>
            <a:endParaRPr/>
          </a:p>
        </p:txBody>
      </p:sp>
      <p:sp>
        <p:nvSpPr>
          <p:cNvPr id="10" name="Shape 2773">
            <a:extLst>
              <a:ext uri="{FF2B5EF4-FFF2-40B4-BE49-F238E27FC236}">
                <a16:creationId xmlns:a16="http://schemas.microsoft.com/office/drawing/2014/main" id="{175F7D5E-3EA9-8742-82CC-75795A3981EF}"/>
              </a:ext>
            </a:extLst>
          </p:cNvPr>
          <p:cNvSpPr/>
          <p:nvPr/>
        </p:nvSpPr>
        <p:spPr>
          <a:xfrm>
            <a:off x="3809281" y="3405018"/>
            <a:ext cx="12903919" cy="6011902"/>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algn="l">
              <a:defRPr sz="50000" cap="none">
                <a:solidFill>
                  <a:srgbClr val="FFFFFF">
                    <a:alpha val="3000"/>
                  </a:srgbClr>
                </a:solidFill>
                <a:latin typeface="Lato Light"/>
                <a:ea typeface="Lato Light"/>
                <a:cs typeface="Lato Light"/>
                <a:sym typeface="Lato Light"/>
              </a:defRPr>
            </a:lvl1pPr>
          </a:lstStyle>
          <a:p>
            <a:pPr>
              <a:lnSpc>
                <a:spcPct val="80000"/>
              </a:lnSpc>
            </a:pPr>
            <a:r>
              <a:rPr lang="en-AU" sz="12000" dirty="0">
                <a:solidFill>
                  <a:schemeClr val="bg1">
                    <a:alpha val="32000"/>
                  </a:schemeClr>
                </a:solidFill>
                <a:latin typeface="Arial" panose="020B0604020202020204" pitchFamily="34" charset="0"/>
                <a:ea typeface="Century Gothic" charset="0"/>
                <a:cs typeface="Arial" panose="020B0604020202020204" pitchFamily="34" charset="0"/>
              </a:rPr>
              <a:t>LV-DERMS Demand Response Management</a:t>
            </a:r>
            <a:endParaRPr sz="12000" dirty="0">
              <a:solidFill>
                <a:schemeClr val="bg1">
                  <a:alpha val="32000"/>
                </a:schemeClr>
              </a:solidFill>
              <a:latin typeface="Arial" panose="020B0604020202020204" pitchFamily="34" charset="0"/>
              <a:ea typeface="Century Gothic" charset="0"/>
              <a:cs typeface="Arial" panose="020B0604020202020204" pitchFamily="34" charset="0"/>
            </a:endParaRPr>
          </a:p>
        </p:txBody>
      </p:sp>
    </p:spTree>
    <p:extLst>
      <p:ext uri="{BB962C8B-B14F-4D97-AF65-F5344CB8AC3E}">
        <p14:creationId xmlns:p14="http://schemas.microsoft.com/office/powerpoint/2010/main" val="35261200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661FB50C-3DD9-4B46-A218-601D80F19B84}"/>
              </a:ext>
            </a:extLst>
          </p:cNvPr>
          <p:cNvSpPr txBox="1"/>
          <p:nvPr/>
        </p:nvSpPr>
        <p:spPr>
          <a:xfrm>
            <a:off x="19279087" y="-4581704"/>
            <a:ext cx="102657" cy="6412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500" b="0" i="0" u="none" strike="noStrike" cap="all" spc="0" normalizeH="0" baseline="0" dirty="0">
              <a:ln>
                <a:noFill/>
              </a:ln>
              <a:solidFill>
                <a:srgbClr val="515252"/>
              </a:solidFill>
              <a:effectLst/>
              <a:uFillTx/>
              <a:latin typeface="Century Gothic" panose="020B0502020202020204" pitchFamily="34" charset="0"/>
              <a:sym typeface="Helvetica Neue"/>
            </a:endParaRPr>
          </a:p>
        </p:txBody>
      </p:sp>
      <p:pic>
        <p:nvPicPr>
          <p:cNvPr id="14" name="Picture Placeholder 5">
            <a:extLst>
              <a:ext uri="{FF2B5EF4-FFF2-40B4-BE49-F238E27FC236}">
                <a16:creationId xmlns:a16="http://schemas.microsoft.com/office/drawing/2014/main" id="{75A9E7E2-7245-084E-BA10-5A86547AC421}"/>
              </a:ext>
            </a:extLst>
          </p:cNvPr>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a:xfrm rot="18900000">
            <a:off x="19976284" y="854429"/>
            <a:ext cx="12017766" cy="12029572"/>
          </a:xfrm>
          <a:prstGeom prst="rect">
            <a:avLst/>
          </a:prstGeom>
        </p:spPr>
      </p:pic>
      <p:pic>
        <p:nvPicPr>
          <p:cNvPr id="15" name="Picture Placeholder 16">
            <a:extLst>
              <a:ext uri="{FF2B5EF4-FFF2-40B4-BE49-F238E27FC236}">
                <a16:creationId xmlns:a16="http://schemas.microsoft.com/office/drawing/2014/main" id="{9F3DB70F-C630-8945-B61C-5A36B338EC2A}"/>
              </a:ext>
            </a:extLst>
          </p:cNvPr>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a:xfrm rot="18900000">
            <a:off x="11214412" y="-7909539"/>
            <a:ext cx="12017766" cy="12029573"/>
          </a:xfrm>
          <a:prstGeom prst="rect">
            <a:avLst/>
          </a:prstGeom>
        </p:spPr>
      </p:pic>
      <p:pic>
        <p:nvPicPr>
          <p:cNvPr id="16" name="Picture Placeholder 20">
            <a:extLst>
              <a:ext uri="{FF2B5EF4-FFF2-40B4-BE49-F238E27FC236}">
                <a16:creationId xmlns:a16="http://schemas.microsoft.com/office/drawing/2014/main" id="{38438BB3-A8BA-4246-B4A5-D6E8EBDF13E8}"/>
              </a:ext>
            </a:extLst>
          </p:cNvPr>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a:xfrm rot="18900000">
            <a:off x="11224396" y="9576461"/>
            <a:ext cx="12017766" cy="12029574"/>
          </a:xfrm>
          <a:prstGeom prst="rect">
            <a:avLst/>
          </a:prstGeom>
        </p:spPr>
      </p:pic>
      <p:sp>
        <p:nvSpPr>
          <p:cNvPr id="17" name="Title 1">
            <a:extLst>
              <a:ext uri="{FF2B5EF4-FFF2-40B4-BE49-F238E27FC236}">
                <a16:creationId xmlns:a16="http://schemas.microsoft.com/office/drawing/2014/main" id="{431A866E-769E-2945-9CD1-0CDF3E37CFC5}"/>
              </a:ext>
            </a:extLst>
          </p:cNvPr>
          <p:cNvSpPr txBox="1">
            <a:spLocks/>
          </p:cNvSpPr>
          <p:nvPr/>
        </p:nvSpPr>
        <p:spPr>
          <a:xfrm>
            <a:off x="1408381" y="622169"/>
            <a:ext cx="12642155" cy="363094"/>
          </a:xfrm>
          <a:prstGeom prst="rect">
            <a:avLst/>
          </a:prstGeom>
        </p:spPr>
        <p:txBody>
          <a:bodyPr vert="horz" lIns="103903" tIns="0" rIns="103903" bIns="0" rtlCol="0" anchor="t">
            <a:noAutofit/>
          </a:bodyPr>
          <a:lstStyle>
            <a:lvl1pPr algn="l" defTabSz="1039033" rtl="0" eaLnBrk="1" latinLnBrk="0" hangingPunct="1">
              <a:lnSpc>
                <a:spcPct val="90000"/>
              </a:lnSpc>
              <a:spcBef>
                <a:spcPct val="0"/>
              </a:spcBef>
              <a:buNone/>
              <a:defRPr sz="3200" b="1" kern="1200">
                <a:solidFill>
                  <a:schemeClr val="accent1"/>
                </a:solidFill>
                <a:latin typeface="Century Gothic" panose="020B0502020202020204" pitchFamily="34" charset="0"/>
                <a:ea typeface="+mj-ea"/>
                <a:cs typeface="+mj-cs"/>
              </a:defRPr>
            </a:lvl1pPr>
          </a:lstStyle>
          <a:p>
            <a:pPr marL="0" marR="0" lvl="0" indent="0" algn="l" defTabSz="1039033" rtl="0" eaLnBrk="1" fontAlgn="auto" latinLnBrk="0" hangingPunct="1">
              <a:lnSpc>
                <a:spcPct val="90000"/>
              </a:lnSpc>
              <a:spcBef>
                <a:spcPct val="0"/>
              </a:spcBef>
              <a:spcAft>
                <a:spcPts val="0"/>
              </a:spcAft>
              <a:buClrTx/>
              <a:buSzTx/>
              <a:buFontTx/>
              <a:buNone/>
              <a:tabLst/>
              <a:defRPr/>
            </a:pPr>
            <a:r>
              <a:rPr kumimoji="0" lang="en-AU" sz="5600" b="0" i="0" u="none" strike="noStrike" kern="1200" cap="none" spc="0" normalizeH="0" baseline="0" noProof="0" dirty="0">
                <a:ln>
                  <a:noFill/>
                </a:ln>
                <a:solidFill>
                  <a:schemeClr val="bg1"/>
                </a:solidFill>
                <a:effectLst/>
                <a:uLnTx/>
                <a:uFillTx/>
              </a:rPr>
              <a:t>LV-DERMS demand management </a:t>
            </a:r>
            <a:br>
              <a:rPr kumimoji="0" lang="en-AU" sz="5600" b="0" i="0" u="none" strike="noStrike" kern="1200" cap="none" spc="0" normalizeH="0" baseline="0" noProof="0" dirty="0">
                <a:ln>
                  <a:noFill/>
                </a:ln>
                <a:solidFill>
                  <a:schemeClr val="bg1"/>
                </a:solidFill>
                <a:effectLst/>
                <a:uLnTx/>
                <a:uFillTx/>
              </a:rPr>
            </a:br>
            <a:br>
              <a:rPr kumimoji="0" lang="en-AU" sz="5600" b="0" i="0" u="none" strike="noStrike" kern="1200" cap="none" spc="0" normalizeH="0" baseline="0" noProof="0" dirty="0">
                <a:ln>
                  <a:noFill/>
                </a:ln>
                <a:solidFill>
                  <a:schemeClr val="bg1"/>
                </a:solidFill>
                <a:effectLst/>
                <a:uLnTx/>
                <a:uFillTx/>
              </a:rPr>
            </a:br>
            <a:br>
              <a:rPr kumimoji="0" lang="en-AU" sz="5600" b="0" i="0" u="none" strike="noStrike" kern="1200" cap="none" spc="0" normalizeH="0" baseline="0" noProof="0" dirty="0">
                <a:ln>
                  <a:noFill/>
                </a:ln>
                <a:solidFill>
                  <a:schemeClr val="bg1"/>
                </a:solidFill>
                <a:effectLst/>
                <a:uLnTx/>
                <a:uFillTx/>
              </a:rPr>
            </a:br>
            <a:endParaRPr kumimoji="0" lang="en-AU" sz="5600" b="0" i="0" u="none" strike="noStrike" kern="1200" cap="none" spc="0" normalizeH="0" baseline="0" noProof="0" dirty="0">
              <a:ln>
                <a:noFill/>
              </a:ln>
              <a:solidFill>
                <a:schemeClr val="bg1"/>
              </a:solidFill>
              <a:effectLst/>
              <a:uLnTx/>
              <a:uFillTx/>
            </a:endParaRPr>
          </a:p>
        </p:txBody>
      </p:sp>
      <p:sp>
        <p:nvSpPr>
          <p:cNvPr id="18" name="Rectangle 17">
            <a:extLst>
              <a:ext uri="{FF2B5EF4-FFF2-40B4-BE49-F238E27FC236}">
                <a16:creationId xmlns:a16="http://schemas.microsoft.com/office/drawing/2014/main" id="{54165931-760C-F446-848E-A2E4741F4FBF}"/>
              </a:ext>
            </a:extLst>
          </p:cNvPr>
          <p:cNvSpPr/>
          <p:nvPr/>
        </p:nvSpPr>
        <p:spPr>
          <a:xfrm>
            <a:off x="462210" y="2620277"/>
            <a:ext cx="13588327" cy="10110460"/>
          </a:xfrm>
          <a:prstGeom prst="rect">
            <a:avLst/>
          </a:prstGeom>
        </p:spPr>
        <p:txBody>
          <a:bodyPr wrap="square">
            <a:spAutoFit/>
          </a:bodyPr>
          <a:lstStyle/>
          <a:p>
            <a:pPr marL="457200" indent="-457200" algn="l" defTabSz="1039033" hangingPunct="1">
              <a:spcBef>
                <a:spcPts val="600"/>
              </a:spcBef>
              <a:spcAft>
                <a:spcPts val="600"/>
              </a:spcAft>
              <a:buFont typeface="Arial" panose="020B0604020202020204" pitchFamily="34" charset="0"/>
              <a:buChar char="•"/>
            </a:pPr>
            <a:r>
              <a:rPr lang="en-AU" sz="3600" kern="1200" cap="none" dirty="0">
                <a:solidFill>
                  <a:schemeClr val="bg1"/>
                </a:solidFill>
                <a:latin typeface="Century Gothic" panose="020B0502020202020204" pitchFamily="34" charset="0"/>
                <a:ea typeface="Times New Roman" panose="02020603050405020304" pitchFamily="18" charset="0"/>
                <a:cs typeface="Times New Roman" panose="02020603050405020304" pitchFamily="18" charset="0"/>
              </a:rPr>
              <a:t>The LV-DERMS project was initiated to ease constraints during times of high demand e.g., seasonal peaks:</a:t>
            </a:r>
          </a:p>
          <a:p>
            <a:pPr marL="457200" indent="-457200" algn="l" defTabSz="1039033" hangingPunct="1">
              <a:spcBef>
                <a:spcPts val="600"/>
              </a:spcBef>
              <a:spcAft>
                <a:spcPts val="600"/>
              </a:spcAft>
              <a:buFont typeface="Arial" panose="020B0604020202020204" pitchFamily="34" charset="0"/>
              <a:buChar char="•"/>
            </a:pPr>
            <a:endParaRPr lang="en-AU" sz="3600" kern="1200" cap="none" dirty="0">
              <a:solidFill>
                <a:schemeClr val="bg1"/>
              </a:solidFill>
              <a:latin typeface="Century Gothic" panose="020B0502020202020204" pitchFamily="34" charset="0"/>
              <a:ea typeface="Times New Roman" panose="02020603050405020304" pitchFamily="18" charset="0"/>
              <a:cs typeface="Times New Roman" panose="02020603050405020304" pitchFamily="18" charset="0"/>
            </a:endParaRPr>
          </a:p>
          <a:p>
            <a:pPr algn="l" defTabSz="1039033" hangingPunct="1">
              <a:spcBef>
                <a:spcPts val="600"/>
              </a:spcBef>
              <a:spcAft>
                <a:spcPts val="600"/>
              </a:spcAft>
            </a:pPr>
            <a:r>
              <a:rPr lang="en-AU" sz="3600" b="1" kern="1200" cap="none" dirty="0">
                <a:solidFill>
                  <a:srgbClr val="FFC000"/>
                </a:solidFill>
                <a:latin typeface="Century Gothic" panose="020B0502020202020204" pitchFamily="34" charset="0"/>
                <a:ea typeface="Times New Roman" panose="02020603050405020304" pitchFamily="18" charset="0"/>
                <a:cs typeface="Times New Roman" panose="02020603050405020304" pitchFamily="18" charset="0"/>
              </a:rPr>
              <a:t>   managing the residential demand during peak periods</a:t>
            </a:r>
          </a:p>
          <a:p>
            <a:pPr marL="457200" indent="-457200" algn="l" defTabSz="1039033" hangingPunct="1">
              <a:spcBef>
                <a:spcPts val="600"/>
              </a:spcBef>
              <a:spcAft>
                <a:spcPts val="600"/>
              </a:spcAft>
              <a:buFont typeface="Arial" panose="020B0604020202020204" pitchFamily="34" charset="0"/>
              <a:buChar char="•"/>
            </a:pPr>
            <a:endParaRPr lang="en-AU" sz="3600" kern="1200" cap="none" dirty="0">
              <a:solidFill>
                <a:schemeClr val="bg1"/>
              </a:solidFill>
              <a:latin typeface="Century Gothic" panose="020B0502020202020204" pitchFamily="34" charset="0"/>
              <a:ea typeface="Times New Roman" panose="02020603050405020304" pitchFamily="18" charset="0"/>
              <a:cs typeface="Times New Roman" panose="02020603050405020304" pitchFamily="18" charset="0"/>
            </a:endParaRPr>
          </a:p>
          <a:p>
            <a:pPr lvl="1" algn="l" defTabSz="1039033" hangingPunct="1">
              <a:spcBef>
                <a:spcPts val="600"/>
              </a:spcBef>
              <a:spcAft>
                <a:spcPts val="600"/>
              </a:spcAft>
            </a:pPr>
            <a:r>
              <a:rPr lang="en-AU" sz="3600" b="1" kern="1200" cap="none" dirty="0">
                <a:solidFill>
                  <a:srgbClr val="FFC000"/>
                </a:solidFill>
                <a:latin typeface="Century Gothic" panose="020B0502020202020204" pitchFamily="34" charset="0"/>
              </a:rPr>
              <a:t>   </a:t>
            </a:r>
            <a:r>
              <a:rPr lang="en-AU" sz="3600" kern="1200" cap="none" dirty="0">
                <a:solidFill>
                  <a:schemeClr val="bg1"/>
                </a:solidFill>
                <a:latin typeface="Century Gothic" panose="020B0502020202020204" pitchFamily="34" charset="0"/>
              </a:rPr>
              <a:t>HOW? </a:t>
            </a:r>
          </a:p>
          <a:p>
            <a:pPr lvl="2" defTabSz="1039033" hangingPunct="1">
              <a:spcBef>
                <a:spcPts val="600"/>
              </a:spcBef>
              <a:spcAft>
                <a:spcPts val="600"/>
              </a:spcAft>
            </a:pPr>
            <a:r>
              <a:rPr lang="en-AU" sz="3600" b="1" kern="1200" cap="none" dirty="0">
                <a:solidFill>
                  <a:srgbClr val="FFC000"/>
                </a:solidFill>
                <a:latin typeface="Century Gothic" panose="020B0502020202020204" pitchFamily="34" charset="0"/>
                <a:cs typeface="Times New Roman" panose="02020603050405020304" pitchFamily="18" charset="0"/>
              </a:rPr>
              <a:t>   adjust customers’ air conditioners for a few hours </a:t>
            </a:r>
          </a:p>
          <a:p>
            <a:pPr lvl="2" defTabSz="1039033" hangingPunct="1">
              <a:spcBef>
                <a:spcPts val="600"/>
              </a:spcBef>
              <a:spcAft>
                <a:spcPts val="600"/>
              </a:spcAft>
            </a:pPr>
            <a:r>
              <a:rPr lang="en-AU" sz="3600" b="1" kern="1200" cap="none" dirty="0">
                <a:solidFill>
                  <a:srgbClr val="FFC000"/>
                </a:solidFill>
                <a:latin typeface="Century Gothic" panose="020B0502020202020204" pitchFamily="34" charset="0"/>
                <a:cs typeface="Times New Roman" panose="02020603050405020304" pitchFamily="18" charset="0"/>
              </a:rPr>
              <a:t>on a few really hot days over summer when the electricity demand is at its peak</a:t>
            </a:r>
          </a:p>
          <a:p>
            <a:pPr lvl="1" algn="l" defTabSz="1039033" hangingPunct="1">
              <a:spcBef>
                <a:spcPts val="600"/>
              </a:spcBef>
              <a:spcAft>
                <a:spcPts val="600"/>
              </a:spcAft>
            </a:pPr>
            <a:endParaRPr lang="en-AU" sz="3600" kern="1200" cap="none" dirty="0">
              <a:solidFill>
                <a:schemeClr val="bg1"/>
              </a:solidFill>
              <a:latin typeface="Century Gothic" panose="020B0502020202020204" pitchFamily="34" charset="0"/>
            </a:endParaRPr>
          </a:p>
          <a:p>
            <a:pPr marL="457200" indent="-457200" algn="l" defTabSz="2077546" hangingPunct="1">
              <a:buFont typeface="Arial" panose="020B0604020202020204" pitchFamily="34" charset="0"/>
              <a:buChar char="•"/>
            </a:pPr>
            <a:r>
              <a:rPr lang="en-US" sz="3600" kern="1200" cap="none" dirty="0">
                <a:solidFill>
                  <a:schemeClr val="bg1"/>
                </a:solidFill>
                <a:latin typeface="Century Gothic" panose="020B0502020202020204" pitchFamily="34" charset="0"/>
              </a:rPr>
              <a:t>By controlling the customers AC consumption, we </a:t>
            </a:r>
            <a:r>
              <a:rPr lang="en-US" sz="3600" b="1" kern="1200" cap="none" dirty="0">
                <a:solidFill>
                  <a:schemeClr val="bg1"/>
                </a:solidFill>
                <a:latin typeface="Century Gothic" panose="020B0502020202020204" pitchFamily="34" charset="0"/>
              </a:rPr>
              <a:t>control the load on the LV network during peak demand periods </a:t>
            </a:r>
            <a:r>
              <a:rPr lang="en-US" sz="3600" kern="1200" cap="none" dirty="0">
                <a:solidFill>
                  <a:schemeClr val="bg1"/>
                </a:solidFill>
                <a:latin typeface="Century Gothic" panose="020B0502020202020204" pitchFamily="34" charset="0"/>
              </a:rPr>
              <a:t>to </a:t>
            </a:r>
            <a:r>
              <a:rPr lang="en-AU" sz="3600" kern="1200" cap="none" dirty="0">
                <a:solidFill>
                  <a:schemeClr val="bg1"/>
                </a:solidFill>
                <a:latin typeface="Century Gothic" panose="020B0502020202020204" pitchFamily="34" charset="0"/>
              </a:rPr>
              <a:t>help balance the grid.</a:t>
            </a:r>
          </a:p>
          <a:p>
            <a:pPr marL="457200" lvl="1" indent="-457200" algn="l" defTabSz="1039033" hangingPunct="1">
              <a:buFont typeface="Arial" panose="020B0604020202020204" pitchFamily="34" charset="0"/>
              <a:buChar char="•"/>
            </a:pPr>
            <a:endParaRPr lang="en-AU" sz="3600" kern="1200" cap="none" dirty="0">
              <a:solidFill>
                <a:schemeClr val="bg1"/>
              </a:solidFill>
              <a:latin typeface="Century Gothic" panose="020B0502020202020204" pitchFamily="34" charset="0"/>
            </a:endParaRPr>
          </a:p>
          <a:p>
            <a:pPr marL="457200" lvl="1" indent="-457200" algn="l" defTabSz="1039033" hangingPunct="1">
              <a:buFont typeface="Arial" panose="020B0604020202020204" pitchFamily="34" charset="0"/>
              <a:buChar char="•"/>
            </a:pPr>
            <a:r>
              <a:rPr lang="en-AU" sz="3600" kern="1200" cap="none" dirty="0">
                <a:solidFill>
                  <a:schemeClr val="bg1"/>
                </a:solidFill>
                <a:latin typeface="Century Gothic" panose="020B0502020202020204" pitchFamily="34" charset="0"/>
              </a:rPr>
              <a:t>Ensure a safe and reliable network which ultimately prevents customer outages.</a:t>
            </a:r>
          </a:p>
        </p:txBody>
      </p:sp>
      <p:sp>
        <p:nvSpPr>
          <p:cNvPr id="29" name="Shape 67">
            <a:extLst>
              <a:ext uri="{FF2B5EF4-FFF2-40B4-BE49-F238E27FC236}">
                <a16:creationId xmlns:a16="http://schemas.microsoft.com/office/drawing/2014/main" id="{A9439D65-7DB8-C741-8B99-30996E279378}"/>
              </a:ext>
            </a:extLst>
          </p:cNvPr>
          <p:cNvSpPr/>
          <p:nvPr/>
        </p:nvSpPr>
        <p:spPr>
          <a:xfrm>
            <a:off x="462209" y="119074"/>
            <a:ext cx="506141" cy="1588901"/>
          </a:xfrm>
          <a:prstGeom prst="roundRect">
            <a:avLst>
              <a:gd name="adj" fmla="val 50000"/>
            </a:avLst>
          </a:prstGeom>
          <a:solidFill>
            <a:srgbClr val="DC2001"/>
          </a:solidFill>
          <a:ln w="12700">
            <a:miter lim="400000"/>
          </a:ln>
        </p:spPr>
        <p:txBody>
          <a:bodyPr lIns="45719" rIns="45719" anchor="ctr"/>
          <a:lstStyle/>
          <a:p>
            <a:pPr algn="ctr">
              <a:defRPr>
                <a:solidFill>
                  <a:srgbClr val="FFFFFF"/>
                </a:solidFill>
              </a:defRPr>
            </a:pPr>
            <a:endParaRPr>
              <a:latin typeface="Century Gothic" panose="020B0502020202020204" pitchFamily="34" charset="0"/>
            </a:endParaRPr>
          </a:p>
        </p:txBody>
      </p:sp>
    </p:spTree>
    <p:extLst>
      <p:ext uri="{BB962C8B-B14F-4D97-AF65-F5344CB8AC3E}">
        <p14:creationId xmlns:p14="http://schemas.microsoft.com/office/powerpoint/2010/main" val="12102065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3">
            <a:extLst>
              <a:ext uri="{FF2B5EF4-FFF2-40B4-BE49-F238E27FC236}">
                <a16:creationId xmlns:a16="http://schemas.microsoft.com/office/drawing/2014/main" id="{C771085F-85B7-364B-86B5-94F7B19993F1}"/>
              </a:ext>
            </a:extLst>
          </p:cNvPr>
          <p:cNvSpPr txBox="1">
            <a:spLocks/>
          </p:cNvSpPr>
          <p:nvPr/>
        </p:nvSpPr>
        <p:spPr>
          <a:xfrm>
            <a:off x="12977196" y="12207520"/>
            <a:ext cx="1190905" cy="4020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2DF68DF2-6E18-41F6-AFE0-AA4564C85ECC}" type="slidenum">
              <a:rPr lang="en-GB" sz="2333"/>
              <a:pPr/>
              <a:t>12</a:t>
            </a:fld>
            <a:endParaRPr lang="en-GB" sz="2333" dirty="0"/>
          </a:p>
        </p:txBody>
      </p:sp>
      <p:cxnSp>
        <p:nvCxnSpPr>
          <p:cNvPr id="24" name="Straight Connector 23">
            <a:extLst>
              <a:ext uri="{FF2B5EF4-FFF2-40B4-BE49-F238E27FC236}">
                <a16:creationId xmlns:a16="http://schemas.microsoft.com/office/drawing/2014/main" id="{5B8CECFA-F15F-BA45-8BEF-E4769479A4DD}"/>
              </a:ext>
            </a:extLst>
          </p:cNvPr>
          <p:cNvCxnSpPr>
            <a:cxnSpLocks/>
          </p:cNvCxnSpPr>
          <p:nvPr/>
        </p:nvCxnSpPr>
        <p:spPr>
          <a:xfrm flipV="1">
            <a:off x="3877144" y="9048751"/>
            <a:ext cx="374533" cy="2063498"/>
          </a:xfrm>
          <a:prstGeom prst="line">
            <a:avLst/>
          </a:prstGeom>
          <a:ln>
            <a:solidFill>
              <a:schemeClr val="tx2"/>
            </a:solidFill>
            <a:prstDash val="dash"/>
          </a:ln>
        </p:spPr>
        <p:style>
          <a:lnRef idx="1">
            <a:schemeClr val="accent1"/>
          </a:lnRef>
          <a:fillRef idx="0">
            <a:schemeClr val="accent1"/>
          </a:fillRef>
          <a:effectRef idx="0">
            <a:schemeClr val="accent1"/>
          </a:effectRef>
          <a:fontRef idx="minor">
            <a:schemeClr val="tx1"/>
          </a:fontRef>
        </p:style>
      </p:cxnSp>
      <p:pic>
        <p:nvPicPr>
          <p:cNvPr id="19" name="Picture 18">
            <a:extLst>
              <a:ext uri="{FF2B5EF4-FFF2-40B4-BE49-F238E27FC236}">
                <a16:creationId xmlns:a16="http://schemas.microsoft.com/office/drawing/2014/main" id="{38B754FC-12AD-0545-A482-D70FC656C8A7}"/>
              </a:ext>
            </a:extLst>
          </p:cNvPr>
          <p:cNvPicPr>
            <a:picLocks noChangeAspect="1"/>
          </p:cNvPicPr>
          <p:nvPr/>
        </p:nvPicPr>
        <p:blipFill rotWithShape="1">
          <a:blip r:embed="rId2" cstate="screen">
            <a:alphaModFix amt="25000"/>
            <a:extLst>
              <a:ext uri="{28A0092B-C50C-407E-A947-70E740481C1C}">
                <a14:useLocalDpi xmlns:a14="http://schemas.microsoft.com/office/drawing/2010/main"/>
              </a:ext>
            </a:extLst>
          </a:blip>
          <a:srcRect/>
          <a:stretch/>
        </p:blipFill>
        <p:spPr>
          <a:xfrm>
            <a:off x="19032" y="69275"/>
            <a:ext cx="24384000" cy="13716000"/>
          </a:xfrm>
          <a:prstGeom prst="rect">
            <a:avLst/>
          </a:prstGeom>
        </p:spPr>
      </p:pic>
      <p:pic>
        <p:nvPicPr>
          <p:cNvPr id="20" name="Picture 19">
            <a:extLst>
              <a:ext uri="{FF2B5EF4-FFF2-40B4-BE49-F238E27FC236}">
                <a16:creationId xmlns:a16="http://schemas.microsoft.com/office/drawing/2014/main" id="{96DBEC30-BCBE-F242-8E3D-F8BF75B83D8D}"/>
              </a:ext>
            </a:extLst>
          </p:cNvPr>
          <p:cNvPicPr>
            <a:picLocks noChangeAspect="1"/>
          </p:cNvPicPr>
          <p:nvPr/>
        </p:nvPicPr>
        <p:blipFill rotWithShape="1">
          <a:blip r:embed="rId2" cstate="screen">
            <a:alphaModFix amt="25000"/>
            <a:extLst>
              <a:ext uri="{28A0092B-C50C-407E-A947-70E740481C1C}">
                <a14:useLocalDpi xmlns:a14="http://schemas.microsoft.com/office/drawing/2010/main"/>
              </a:ext>
            </a:extLst>
          </a:blip>
          <a:srcRect/>
          <a:stretch/>
        </p:blipFill>
        <p:spPr>
          <a:xfrm>
            <a:off x="149660" y="69275"/>
            <a:ext cx="24384000" cy="13716000"/>
          </a:xfrm>
          <a:prstGeom prst="rect">
            <a:avLst/>
          </a:prstGeom>
        </p:spPr>
      </p:pic>
      <p:sp>
        <p:nvSpPr>
          <p:cNvPr id="21" name="Shape 67">
            <a:extLst>
              <a:ext uri="{FF2B5EF4-FFF2-40B4-BE49-F238E27FC236}">
                <a16:creationId xmlns:a16="http://schemas.microsoft.com/office/drawing/2014/main" id="{EB4F9FE5-F1DE-7944-AB7A-6822185621B5}"/>
              </a:ext>
            </a:extLst>
          </p:cNvPr>
          <p:cNvSpPr/>
          <p:nvPr/>
        </p:nvSpPr>
        <p:spPr>
          <a:xfrm>
            <a:off x="536957" y="375145"/>
            <a:ext cx="387354" cy="1158056"/>
          </a:xfrm>
          <a:prstGeom prst="roundRect">
            <a:avLst>
              <a:gd name="adj" fmla="val 50000"/>
            </a:avLst>
          </a:prstGeom>
          <a:solidFill>
            <a:srgbClr val="DC2001"/>
          </a:solidFill>
          <a:ln w="12700">
            <a:miter lim="400000"/>
          </a:ln>
        </p:spPr>
        <p:txBody>
          <a:bodyPr lIns="45719" rIns="45719" anchor="ctr"/>
          <a:lstStyle/>
          <a:p>
            <a:pPr algn="ctr">
              <a:defRPr>
                <a:solidFill>
                  <a:srgbClr val="FFFFFF"/>
                </a:solidFill>
              </a:defRPr>
            </a:pPr>
            <a:endParaRPr/>
          </a:p>
        </p:txBody>
      </p:sp>
      <p:sp>
        <p:nvSpPr>
          <p:cNvPr id="22" name="TextBox 21">
            <a:extLst>
              <a:ext uri="{FF2B5EF4-FFF2-40B4-BE49-F238E27FC236}">
                <a16:creationId xmlns:a16="http://schemas.microsoft.com/office/drawing/2014/main" id="{D42EA051-3274-334E-9559-B652C507C848}"/>
              </a:ext>
            </a:extLst>
          </p:cNvPr>
          <p:cNvSpPr txBox="1"/>
          <p:nvPr/>
        </p:nvSpPr>
        <p:spPr>
          <a:xfrm>
            <a:off x="1285100" y="591789"/>
            <a:ext cx="11056560" cy="83356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ts val="5740"/>
              </a:lnSpc>
              <a:spcBef>
                <a:spcPts val="0"/>
              </a:spcBef>
              <a:spcAft>
                <a:spcPts val="0"/>
              </a:spcAft>
              <a:buClrTx/>
              <a:buSzTx/>
              <a:buFontTx/>
              <a:buNone/>
              <a:tabLst/>
            </a:pPr>
            <a:r>
              <a:rPr lang="en-US" sz="6000" cap="none" dirty="0">
                <a:solidFill>
                  <a:schemeClr val="bg1"/>
                </a:solidFill>
                <a:ea typeface="Century Gothic" charset="0"/>
                <a:cs typeface="Century Gothic" charset="0"/>
              </a:rPr>
              <a:t>Objective</a:t>
            </a:r>
            <a:endParaRPr kumimoji="0" lang="en-US" sz="6000" u="none" strike="noStrike" cap="none" spc="0" normalizeH="0" baseline="0" dirty="0">
              <a:ln>
                <a:noFill/>
              </a:ln>
              <a:solidFill>
                <a:schemeClr val="bg1"/>
              </a:solidFill>
              <a:effectLst/>
              <a:uFillTx/>
              <a:ea typeface="Century Gothic" charset="0"/>
              <a:cs typeface="Century Gothic" charset="0"/>
              <a:sym typeface="Helvetica Neue"/>
            </a:endParaRPr>
          </a:p>
        </p:txBody>
      </p:sp>
      <p:sp>
        <p:nvSpPr>
          <p:cNvPr id="23" name="TextBox 22">
            <a:extLst>
              <a:ext uri="{FF2B5EF4-FFF2-40B4-BE49-F238E27FC236}">
                <a16:creationId xmlns:a16="http://schemas.microsoft.com/office/drawing/2014/main" id="{178CA39C-F726-AC47-8593-2DC8C91179CD}"/>
              </a:ext>
            </a:extLst>
          </p:cNvPr>
          <p:cNvSpPr txBox="1"/>
          <p:nvPr/>
        </p:nvSpPr>
        <p:spPr>
          <a:xfrm>
            <a:off x="1285100" y="1582926"/>
            <a:ext cx="20997383" cy="70788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defTabSz="2077546" hangingPunct="1"/>
            <a:r>
              <a:rPr lang="en-AU" sz="4000" kern="1200" cap="none" dirty="0">
                <a:solidFill>
                  <a:schemeClr val="bg1"/>
                </a:solidFill>
                <a:latin typeface="Arial"/>
              </a:rPr>
              <a:t>For identified </a:t>
            </a:r>
            <a:r>
              <a:rPr lang="en-US" sz="4000" kern="1200" cap="none" dirty="0">
                <a:solidFill>
                  <a:schemeClr val="bg1"/>
                </a:solidFill>
                <a:latin typeface="Arial"/>
              </a:rPr>
              <a:t>distribution substations, we </a:t>
            </a:r>
            <a:r>
              <a:rPr lang="en-AU" sz="4000" b="1" kern="1200" cap="none" dirty="0">
                <a:solidFill>
                  <a:srgbClr val="FFC000"/>
                </a:solidFill>
                <a:latin typeface="Arial"/>
              </a:rPr>
              <a:t>forecast</a:t>
            </a:r>
            <a:r>
              <a:rPr lang="en-AU" sz="4000" kern="1200" cap="none" dirty="0">
                <a:solidFill>
                  <a:srgbClr val="FFC000"/>
                </a:solidFill>
                <a:latin typeface="Arial"/>
              </a:rPr>
              <a:t> </a:t>
            </a:r>
            <a:r>
              <a:rPr lang="en-AU" sz="4000" b="1" kern="1200" cap="none" dirty="0">
                <a:solidFill>
                  <a:srgbClr val="FFC000"/>
                </a:solidFill>
                <a:latin typeface="Arial"/>
              </a:rPr>
              <a:t>hourly demand </a:t>
            </a:r>
            <a:r>
              <a:rPr lang="en-AU" sz="4000" kern="1200" cap="none" dirty="0">
                <a:solidFill>
                  <a:schemeClr val="bg1"/>
                </a:solidFill>
                <a:latin typeface="Arial"/>
              </a:rPr>
              <a:t>for the next 48 hours</a:t>
            </a:r>
            <a:endParaRPr lang="en-US" sz="4000" kern="1200" cap="none" dirty="0">
              <a:solidFill>
                <a:schemeClr val="bg1"/>
              </a:solidFill>
              <a:latin typeface="Arial"/>
            </a:endParaRPr>
          </a:p>
        </p:txBody>
      </p:sp>
      <p:sp>
        <p:nvSpPr>
          <p:cNvPr id="25" name="Shape 67">
            <a:extLst>
              <a:ext uri="{FF2B5EF4-FFF2-40B4-BE49-F238E27FC236}">
                <a16:creationId xmlns:a16="http://schemas.microsoft.com/office/drawing/2014/main" id="{9DF16E33-75F7-9B4C-9762-0592E3F1DE1E}"/>
              </a:ext>
            </a:extLst>
          </p:cNvPr>
          <p:cNvSpPr/>
          <p:nvPr/>
        </p:nvSpPr>
        <p:spPr>
          <a:xfrm>
            <a:off x="536957" y="2642972"/>
            <a:ext cx="387354" cy="1158056"/>
          </a:xfrm>
          <a:prstGeom prst="roundRect">
            <a:avLst>
              <a:gd name="adj" fmla="val 50000"/>
            </a:avLst>
          </a:prstGeom>
          <a:solidFill>
            <a:srgbClr val="DC2001"/>
          </a:solidFill>
          <a:ln w="12700">
            <a:miter lim="400000"/>
          </a:ln>
        </p:spPr>
        <p:txBody>
          <a:bodyPr lIns="45719" rIns="45719" anchor="ctr"/>
          <a:lstStyle/>
          <a:p>
            <a:pPr algn="ctr">
              <a:defRPr>
                <a:solidFill>
                  <a:srgbClr val="FFFFFF"/>
                </a:solidFill>
              </a:defRPr>
            </a:pPr>
            <a:endParaRPr/>
          </a:p>
        </p:txBody>
      </p:sp>
      <p:sp>
        <p:nvSpPr>
          <p:cNvPr id="26" name="TextBox 25">
            <a:extLst>
              <a:ext uri="{FF2B5EF4-FFF2-40B4-BE49-F238E27FC236}">
                <a16:creationId xmlns:a16="http://schemas.microsoft.com/office/drawing/2014/main" id="{5207D85A-E2F3-9E4D-AAE8-5BB4443E6294}"/>
              </a:ext>
            </a:extLst>
          </p:cNvPr>
          <p:cNvSpPr txBox="1"/>
          <p:nvPr/>
        </p:nvSpPr>
        <p:spPr>
          <a:xfrm>
            <a:off x="1285100" y="2846232"/>
            <a:ext cx="11056560" cy="83356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ts val="5740"/>
              </a:lnSpc>
              <a:spcBef>
                <a:spcPts val="0"/>
              </a:spcBef>
              <a:spcAft>
                <a:spcPts val="0"/>
              </a:spcAft>
              <a:buClrTx/>
              <a:buSzTx/>
              <a:buFontTx/>
              <a:buNone/>
              <a:tabLst/>
            </a:pPr>
            <a:r>
              <a:rPr kumimoji="0" lang="en-US" sz="6000" u="none" strike="noStrike" cap="none" spc="0" normalizeH="0" baseline="0" dirty="0">
                <a:ln>
                  <a:noFill/>
                </a:ln>
                <a:solidFill>
                  <a:schemeClr val="bg1"/>
                </a:solidFill>
                <a:effectLst/>
                <a:uFillTx/>
                <a:latin typeface="Century Gothic" charset="0"/>
                <a:ea typeface="Century Gothic" charset="0"/>
                <a:cs typeface="Century Gothic" charset="0"/>
                <a:sym typeface="Helvetica Neue"/>
              </a:rPr>
              <a:t>Data</a:t>
            </a:r>
          </a:p>
        </p:txBody>
      </p:sp>
      <p:sp>
        <p:nvSpPr>
          <p:cNvPr id="27" name="TextBox 26">
            <a:extLst>
              <a:ext uri="{FF2B5EF4-FFF2-40B4-BE49-F238E27FC236}">
                <a16:creationId xmlns:a16="http://schemas.microsoft.com/office/drawing/2014/main" id="{BBCD2E3E-4EFB-134C-9C20-2CE91682BC56}"/>
              </a:ext>
            </a:extLst>
          </p:cNvPr>
          <p:cNvSpPr txBox="1"/>
          <p:nvPr/>
        </p:nvSpPr>
        <p:spPr>
          <a:xfrm>
            <a:off x="1215384" y="3594548"/>
            <a:ext cx="22205056" cy="5016758"/>
          </a:xfrm>
          <a:prstGeom prst="rect">
            <a:avLst/>
          </a:prstGeom>
          <a:noFill/>
        </p:spPr>
        <p:txBody>
          <a:bodyPr wrap="square" rtlCol="0">
            <a:spAutoFit/>
          </a:bodyPr>
          <a:lstStyle/>
          <a:p>
            <a:pPr marL="685629" indent="-685629" algn="l" defTabSz="2077546" hangingPunct="1">
              <a:buFont typeface="Arial" panose="020B0604020202020204" pitchFamily="34" charset="0"/>
              <a:buChar char="•"/>
            </a:pPr>
            <a:r>
              <a:rPr lang="en-US" sz="4000" b="1" kern="1200" cap="none" dirty="0">
                <a:solidFill>
                  <a:srgbClr val="FFC000"/>
                </a:solidFill>
                <a:latin typeface="Arial"/>
              </a:rPr>
              <a:t>Historic demand</a:t>
            </a:r>
          </a:p>
          <a:p>
            <a:pPr algn="l" defTabSz="2077546" hangingPunct="1"/>
            <a:r>
              <a:rPr lang="en-US" sz="4000" kern="1200" cap="none" dirty="0">
                <a:solidFill>
                  <a:schemeClr val="bg1"/>
                </a:solidFill>
                <a:latin typeface="Arial"/>
              </a:rPr>
              <a:t>half-hourly aggregated demand from 2018-01-01 to 2020-10-12 for each distribution substation</a:t>
            </a:r>
          </a:p>
          <a:p>
            <a:pPr algn="l" defTabSz="2077546" hangingPunct="1"/>
            <a:endParaRPr lang="en-US" sz="4000" kern="1200" cap="none" dirty="0">
              <a:solidFill>
                <a:schemeClr val="bg1"/>
              </a:solidFill>
              <a:latin typeface="Arial"/>
            </a:endParaRPr>
          </a:p>
          <a:p>
            <a:pPr marL="685629" indent="-685629" algn="l" defTabSz="2077546" hangingPunct="1">
              <a:buFont typeface="Arial" panose="020B0604020202020204" pitchFamily="34" charset="0"/>
              <a:buChar char="•"/>
            </a:pPr>
            <a:r>
              <a:rPr lang="en-US" sz="4000" b="1" kern="1200" cap="none" dirty="0">
                <a:solidFill>
                  <a:srgbClr val="FFC000"/>
                </a:solidFill>
                <a:latin typeface="Arial"/>
              </a:rPr>
              <a:t>Historic weather</a:t>
            </a:r>
          </a:p>
          <a:p>
            <a:pPr algn="l" defTabSz="2077546" hangingPunct="1"/>
            <a:r>
              <a:rPr lang="en-US" sz="4000" kern="1200" cap="none" dirty="0">
                <a:solidFill>
                  <a:schemeClr val="bg1"/>
                </a:solidFill>
                <a:latin typeface="Arial"/>
              </a:rPr>
              <a:t>half-hourly weather observations from 2018-01-01 to 2020-10-12 for all weather zones in Victoria</a:t>
            </a:r>
          </a:p>
          <a:p>
            <a:pPr algn="l" defTabSz="2077546" hangingPunct="1"/>
            <a:endParaRPr lang="en-US" sz="4000" kern="1200" cap="none" dirty="0">
              <a:solidFill>
                <a:schemeClr val="bg1"/>
              </a:solidFill>
              <a:latin typeface="Arial"/>
            </a:endParaRPr>
          </a:p>
          <a:p>
            <a:pPr marL="685629" indent="-685629" algn="l" defTabSz="2077546" hangingPunct="1">
              <a:buFont typeface="Arial" panose="020B0604020202020204" pitchFamily="34" charset="0"/>
              <a:buChar char="•"/>
            </a:pPr>
            <a:r>
              <a:rPr lang="en-US" sz="4000" b="1" kern="1200" cap="none" dirty="0">
                <a:solidFill>
                  <a:srgbClr val="FFC000"/>
                </a:solidFill>
                <a:latin typeface="Arial"/>
              </a:rPr>
              <a:t>Forecast weather</a:t>
            </a:r>
          </a:p>
          <a:p>
            <a:pPr algn="l" defTabSz="2077546" hangingPunct="1"/>
            <a:r>
              <a:rPr lang="en-US" sz="4000" kern="1200" cap="none" dirty="0">
                <a:solidFill>
                  <a:schemeClr val="bg1"/>
                </a:solidFill>
                <a:latin typeface="Arial"/>
              </a:rPr>
              <a:t>hourly weather forecast for the next 14 days for all weather locations in Victoria</a:t>
            </a:r>
          </a:p>
        </p:txBody>
      </p:sp>
      <p:pic>
        <p:nvPicPr>
          <p:cNvPr id="28" name="Picture 27">
            <a:extLst>
              <a:ext uri="{FF2B5EF4-FFF2-40B4-BE49-F238E27FC236}">
                <a16:creationId xmlns:a16="http://schemas.microsoft.com/office/drawing/2014/main" id="{EECF2588-05D1-7443-8111-79D2AA0E7ED0}"/>
              </a:ext>
            </a:extLst>
          </p:cNvPr>
          <p:cNvPicPr>
            <a:picLocks noChangeAspect="1"/>
          </p:cNvPicPr>
          <p:nvPr/>
        </p:nvPicPr>
        <p:blipFill>
          <a:blip r:embed="rId3"/>
          <a:stretch>
            <a:fillRect/>
          </a:stretch>
        </p:blipFill>
        <p:spPr>
          <a:xfrm>
            <a:off x="0" y="8670305"/>
            <a:ext cx="24384000" cy="5016759"/>
          </a:xfrm>
          <a:prstGeom prst="rect">
            <a:avLst/>
          </a:prstGeom>
        </p:spPr>
      </p:pic>
    </p:spTree>
    <p:extLst>
      <p:ext uri="{BB962C8B-B14F-4D97-AF65-F5344CB8AC3E}">
        <p14:creationId xmlns:p14="http://schemas.microsoft.com/office/powerpoint/2010/main" val="30374037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7" name="Shape 627"/>
          <p:cNvSpPr/>
          <p:nvPr/>
        </p:nvSpPr>
        <p:spPr>
          <a:xfrm>
            <a:off x="21969472" y="2395777"/>
            <a:ext cx="1094715" cy="1631902"/>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8000" cap="none" spc="2400" baseline="-47499">
                <a:solidFill>
                  <a:srgbClr val="51A8F9"/>
                </a:solidFill>
                <a:latin typeface="et-line"/>
                <a:ea typeface="et-line"/>
                <a:cs typeface="et-line"/>
                <a:sym typeface="et-line"/>
              </a:defRPr>
            </a:lvl1pPr>
          </a:lstStyle>
          <a:p>
            <a:r>
              <a:t></a:t>
            </a:r>
          </a:p>
        </p:txBody>
      </p:sp>
      <p:sp>
        <p:nvSpPr>
          <p:cNvPr id="630" name="Shape 630"/>
          <p:cNvSpPr/>
          <p:nvPr/>
        </p:nvSpPr>
        <p:spPr>
          <a:xfrm>
            <a:off x="21969472" y="6062001"/>
            <a:ext cx="1094715" cy="16319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8000" cap="none" spc="2400" baseline="-47499">
                <a:solidFill>
                  <a:srgbClr val="51A8F9"/>
                </a:solidFill>
                <a:latin typeface="et-line"/>
                <a:ea typeface="et-line"/>
                <a:cs typeface="et-line"/>
                <a:sym typeface="et-line"/>
              </a:defRPr>
            </a:lvl1pPr>
          </a:lstStyle>
          <a:p>
            <a:r>
              <a:t></a:t>
            </a:r>
          </a:p>
        </p:txBody>
      </p:sp>
      <p:sp>
        <p:nvSpPr>
          <p:cNvPr id="633" name="Shape 633"/>
          <p:cNvSpPr/>
          <p:nvPr/>
        </p:nvSpPr>
        <p:spPr>
          <a:xfrm>
            <a:off x="21969472" y="9493534"/>
            <a:ext cx="1094715" cy="1631902"/>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8000" cap="none" spc="2400" baseline="-47499">
                <a:solidFill>
                  <a:srgbClr val="51A8F9"/>
                </a:solidFill>
                <a:latin typeface="et-line"/>
                <a:ea typeface="et-line"/>
                <a:cs typeface="et-line"/>
                <a:sym typeface="et-line"/>
              </a:defRPr>
            </a:lvl1pPr>
          </a:lstStyle>
          <a:p>
            <a:r>
              <a:t></a:t>
            </a:r>
          </a:p>
        </p:txBody>
      </p:sp>
      <p:sp>
        <p:nvSpPr>
          <p:cNvPr id="29" name="Shape 67"/>
          <p:cNvSpPr/>
          <p:nvPr/>
        </p:nvSpPr>
        <p:spPr>
          <a:xfrm>
            <a:off x="448160" y="267102"/>
            <a:ext cx="387354" cy="1712039"/>
          </a:xfrm>
          <a:prstGeom prst="roundRect">
            <a:avLst>
              <a:gd name="adj" fmla="val 50000"/>
            </a:avLst>
          </a:prstGeom>
          <a:solidFill>
            <a:srgbClr val="DC2001"/>
          </a:solidFill>
          <a:ln w="12700">
            <a:miter lim="400000"/>
          </a:ln>
        </p:spPr>
        <p:txBody>
          <a:bodyPr lIns="45719" rIns="45719" anchor="ctr"/>
          <a:lstStyle/>
          <a:p>
            <a:pPr algn="ctr">
              <a:defRPr>
                <a:solidFill>
                  <a:srgbClr val="FFFFFF"/>
                </a:solidFill>
              </a:defRPr>
            </a:pPr>
            <a:endParaRPr/>
          </a:p>
        </p:txBody>
      </p:sp>
      <p:sp>
        <p:nvSpPr>
          <p:cNvPr id="16" name="Shape 638"/>
          <p:cNvSpPr/>
          <p:nvPr/>
        </p:nvSpPr>
        <p:spPr>
          <a:xfrm>
            <a:off x="1496392" y="718702"/>
            <a:ext cx="6497234" cy="964367"/>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algn="r">
              <a:defRPr sz="3000">
                <a:latin typeface="Lato Bold"/>
                <a:ea typeface="Lato Bold"/>
                <a:cs typeface="Lato Bold"/>
                <a:sym typeface="Lato Bold"/>
              </a:defRPr>
            </a:lvl1pPr>
          </a:lstStyle>
          <a:p>
            <a:pPr algn="l" defTabSz="2077546"/>
            <a:r>
              <a:rPr lang="en-AU" sz="5600" b="1" cap="none" dirty="0">
                <a:solidFill>
                  <a:srgbClr val="1E398A"/>
                </a:solidFill>
                <a:latin typeface="Century Gothic" panose="020B0502020202020204" pitchFamily="34" charset="0"/>
              </a:rPr>
              <a:t>Demand drivers</a:t>
            </a:r>
          </a:p>
        </p:txBody>
      </p:sp>
      <p:sp>
        <p:nvSpPr>
          <p:cNvPr id="11" name="Rectangle 10">
            <a:extLst>
              <a:ext uri="{FF2B5EF4-FFF2-40B4-BE49-F238E27FC236}">
                <a16:creationId xmlns:a16="http://schemas.microsoft.com/office/drawing/2014/main" id="{B1873E71-4B94-4146-AC58-9C999E25934D}"/>
              </a:ext>
            </a:extLst>
          </p:cNvPr>
          <p:cNvSpPr/>
          <p:nvPr/>
        </p:nvSpPr>
        <p:spPr>
          <a:xfrm>
            <a:off x="402029" y="2145397"/>
            <a:ext cx="11443607" cy="10833735"/>
          </a:xfrm>
          <a:prstGeom prst="rect">
            <a:avLst/>
          </a:prstGeom>
        </p:spPr>
        <p:txBody>
          <a:bodyPr wrap="square">
            <a:spAutoFit/>
          </a:bodyPr>
          <a:lstStyle/>
          <a:p>
            <a:pPr defTabSz="2077546"/>
            <a:r>
              <a:rPr lang="en-AU" sz="3600" cap="none" dirty="0">
                <a:solidFill>
                  <a:srgbClr val="1A2331"/>
                </a:solidFill>
                <a:latin typeface="Arial" panose="020B0604020202020204" pitchFamily="34" charset="0"/>
                <a:cs typeface="Arial" panose="020B0604020202020204" pitchFamily="34" charset="0"/>
              </a:rPr>
              <a:t>A </a:t>
            </a:r>
            <a:r>
              <a:rPr lang="en-AU" sz="3600" b="1" cap="none" dirty="0">
                <a:solidFill>
                  <a:srgbClr val="1A2331"/>
                </a:solidFill>
                <a:latin typeface="Arial" panose="020B0604020202020204" pitchFamily="34" charset="0"/>
                <a:cs typeface="Arial" panose="020B0604020202020204" pitchFamily="34" charset="0"/>
              </a:rPr>
              <a:t>random forest regression model </a:t>
            </a:r>
            <a:r>
              <a:rPr lang="en-AU" sz="3600" cap="none" dirty="0">
                <a:solidFill>
                  <a:srgbClr val="1A2331"/>
                </a:solidFill>
                <a:latin typeface="Arial" panose="020B0604020202020204" pitchFamily="34" charset="0"/>
                <a:cs typeface="Arial" panose="020B0604020202020204" pitchFamily="34" charset="0"/>
              </a:rPr>
              <a:t>is trained given weather and calendar features:</a:t>
            </a:r>
            <a:endParaRPr lang="en-AU" sz="3600" kern="1200" cap="none" dirty="0">
              <a:solidFill>
                <a:srgbClr val="1A2331"/>
              </a:solidFill>
              <a:latin typeface="Arial" panose="020B0604020202020204" pitchFamily="34" charset="0"/>
              <a:ea typeface="Calibri" panose="020F0502020204030204" pitchFamily="34" charset="0"/>
              <a:cs typeface="Arial" panose="020B0604020202020204" pitchFamily="34" charset="0"/>
            </a:endParaRPr>
          </a:p>
          <a:p>
            <a:pPr marL="1097006" indent="-1097006" algn="l" defTabSz="2077546" hangingPunct="1">
              <a:spcBef>
                <a:spcPts val="1200"/>
              </a:spcBef>
              <a:spcAft>
                <a:spcPts val="600"/>
              </a:spcAft>
            </a:pPr>
            <a:r>
              <a:rPr lang="en-AU" sz="3600" b="1" u="sng" kern="1200" cap="none" dirty="0">
                <a:solidFill>
                  <a:srgbClr val="1A2331"/>
                </a:solidFill>
                <a:latin typeface="Arial" panose="020B0604020202020204" pitchFamily="34" charset="0"/>
                <a:cs typeface="Arial" panose="020B0604020202020204" pitchFamily="34" charset="0"/>
              </a:rPr>
              <a:t>Weather effects</a:t>
            </a:r>
          </a:p>
          <a:p>
            <a:pPr marL="685629" indent="-685629" algn="l" defTabSz="2077546" hangingPunct="1">
              <a:buFont typeface="Arial" panose="020B0604020202020204" pitchFamily="34" charset="0"/>
              <a:buChar char="•"/>
            </a:pPr>
            <a:r>
              <a:rPr lang="en-US" sz="3600" kern="1200" cap="none" dirty="0">
                <a:solidFill>
                  <a:srgbClr val="1A2331"/>
                </a:solidFill>
                <a:latin typeface="Arial" panose="020B0604020202020204" pitchFamily="34" charset="0"/>
                <a:cs typeface="Arial" panose="020B0604020202020204" pitchFamily="34" charset="0"/>
              </a:rPr>
              <a:t>current temperature</a:t>
            </a:r>
          </a:p>
          <a:p>
            <a:pPr marL="685629" indent="-685629" algn="l" defTabSz="2077546" hangingPunct="1">
              <a:buFont typeface="Arial" panose="020B0604020202020204" pitchFamily="34" charset="0"/>
              <a:buChar char="•"/>
            </a:pPr>
            <a:r>
              <a:rPr lang="en-US" sz="3600" kern="1200" cap="none" dirty="0">
                <a:solidFill>
                  <a:srgbClr val="1A2331"/>
                </a:solidFill>
                <a:latin typeface="Arial" panose="020B0604020202020204" pitchFamily="34" charset="0"/>
                <a:cs typeface="Arial" panose="020B0604020202020204" pitchFamily="34" charset="0"/>
              </a:rPr>
              <a:t>current temperature squared</a:t>
            </a:r>
          </a:p>
          <a:p>
            <a:pPr marL="685629" indent="-685629" algn="l" defTabSz="2077546" hangingPunct="1">
              <a:buFont typeface="Arial" panose="020B0604020202020204" pitchFamily="34" charset="0"/>
              <a:buChar char="•"/>
            </a:pPr>
            <a:r>
              <a:rPr lang="en-US" sz="3600" kern="1200" cap="none" dirty="0">
                <a:solidFill>
                  <a:srgbClr val="1A2331"/>
                </a:solidFill>
                <a:latin typeface="Arial" panose="020B0604020202020204" pitchFamily="34" charset="0"/>
                <a:cs typeface="Arial" panose="020B0604020202020204" pitchFamily="34" charset="0"/>
              </a:rPr>
              <a:t>temperature from the same time period of the previous day</a:t>
            </a:r>
          </a:p>
          <a:p>
            <a:pPr marL="685629" indent="-685629" algn="l" defTabSz="2077546" hangingPunct="1">
              <a:buFont typeface="Arial" panose="020B0604020202020204" pitchFamily="34" charset="0"/>
              <a:buChar char="•"/>
            </a:pPr>
            <a:r>
              <a:rPr lang="en-US" sz="3600" kern="1200" cap="none" dirty="0">
                <a:solidFill>
                  <a:srgbClr val="1A2331"/>
                </a:solidFill>
                <a:latin typeface="Arial" panose="020B0604020202020204" pitchFamily="34" charset="0"/>
                <a:cs typeface="Arial" panose="020B0604020202020204" pitchFamily="34" charset="0"/>
              </a:rPr>
              <a:t>temperature from 6hrs before</a:t>
            </a:r>
          </a:p>
          <a:p>
            <a:pPr marL="685629" indent="-685629" algn="l" defTabSz="2077546" hangingPunct="1">
              <a:buFont typeface="Arial" panose="020B0604020202020204" pitchFamily="34" charset="0"/>
              <a:buChar char="•"/>
            </a:pPr>
            <a:r>
              <a:rPr lang="en-US" sz="3600" kern="1200" cap="none" dirty="0">
                <a:solidFill>
                  <a:srgbClr val="1A2331"/>
                </a:solidFill>
                <a:latin typeface="Arial" panose="020B0604020202020204" pitchFamily="34" charset="0"/>
                <a:cs typeface="Arial" panose="020B0604020202020204" pitchFamily="34" charset="0"/>
              </a:rPr>
              <a:t>maximum temperature in the last 24hrs</a:t>
            </a:r>
          </a:p>
          <a:p>
            <a:pPr marL="685629" indent="-685629" algn="l" defTabSz="2077546" hangingPunct="1">
              <a:buFont typeface="Arial" panose="020B0604020202020204" pitchFamily="34" charset="0"/>
              <a:buChar char="•"/>
            </a:pPr>
            <a:r>
              <a:rPr lang="en-US" sz="3600" kern="1200" cap="none" dirty="0">
                <a:solidFill>
                  <a:srgbClr val="1A2331"/>
                </a:solidFill>
                <a:latin typeface="Arial" panose="020B0604020202020204" pitchFamily="34" charset="0"/>
                <a:cs typeface="Arial" panose="020B0604020202020204" pitchFamily="34" charset="0"/>
              </a:rPr>
              <a:t>minimum temperature in the last 24hrs</a:t>
            </a:r>
          </a:p>
          <a:p>
            <a:pPr marL="685629" indent="-685629" algn="l" defTabSz="2077546" hangingPunct="1">
              <a:buFont typeface="Arial" panose="020B0604020202020204" pitchFamily="34" charset="0"/>
              <a:buChar char="•"/>
            </a:pPr>
            <a:r>
              <a:rPr lang="en-US" sz="3600" kern="1200" cap="none" dirty="0">
                <a:solidFill>
                  <a:srgbClr val="1A2331"/>
                </a:solidFill>
                <a:latin typeface="Arial" panose="020B0604020202020204" pitchFamily="34" charset="0"/>
                <a:cs typeface="Arial" panose="020B0604020202020204" pitchFamily="34" charset="0"/>
              </a:rPr>
              <a:t>wind speed</a:t>
            </a:r>
          </a:p>
          <a:p>
            <a:pPr marL="685629" indent="-685629" algn="l" defTabSz="2077546" hangingPunct="1">
              <a:buFont typeface="Arial" panose="020B0604020202020204" pitchFamily="34" charset="0"/>
              <a:buChar char="•"/>
            </a:pPr>
            <a:endParaRPr lang="en-US" sz="3600" kern="1200" cap="none" dirty="0">
              <a:solidFill>
                <a:srgbClr val="1A2331"/>
              </a:solidFill>
              <a:latin typeface="Arial" panose="020B0604020202020204" pitchFamily="34" charset="0"/>
              <a:cs typeface="Arial" panose="020B0604020202020204" pitchFamily="34" charset="0"/>
            </a:endParaRPr>
          </a:p>
          <a:p>
            <a:pPr algn="l" defTabSz="2077546" hangingPunct="1"/>
            <a:r>
              <a:rPr lang="en-AU" sz="3600" b="1" u="sng" kern="1200" cap="none" dirty="0">
                <a:solidFill>
                  <a:srgbClr val="1A2331"/>
                </a:solidFill>
                <a:latin typeface="Arial" panose="020B0604020202020204" pitchFamily="34" charset="0"/>
                <a:cs typeface="Arial" panose="020B0604020202020204" pitchFamily="34" charset="0"/>
              </a:rPr>
              <a:t>Calendar effects</a:t>
            </a:r>
            <a:endParaRPr lang="en-US" sz="3600" b="1" kern="1200" cap="none" dirty="0">
              <a:solidFill>
                <a:srgbClr val="1A2331"/>
              </a:solidFill>
              <a:latin typeface="Arial" panose="020B0604020202020204" pitchFamily="34" charset="0"/>
              <a:cs typeface="Arial" panose="020B0604020202020204" pitchFamily="34" charset="0"/>
            </a:endParaRPr>
          </a:p>
          <a:p>
            <a:pPr marL="685629" indent="-685629" algn="l" defTabSz="2077546" hangingPunct="1">
              <a:buFont typeface="Arial" panose="020B0604020202020204" pitchFamily="34" charset="0"/>
              <a:buChar char="•"/>
            </a:pPr>
            <a:r>
              <a:rPr lang="en-US" sz="3600" kern="1200" cap="none" dirty="0">
                <a:solidFill>
                  <a:srgbClr val="1A2331"/>
                </a:solidFill>
                <a:latin typeface="Arial" panose="020B0604020202020204" pitchFamily="34" charset="0"/>
                <a:cs typeface="Arial" panose="020B0604020202020204" pitchFamily="34" charset="0"/>
              </a:rPr>
              <a:t>day of week effect (to handle daily seasonal pattern)</a:t>
            </a:r>
          </a:p>
          <a:p>
            <a:pPr marL="685629" indent="-685629" algn="l" defTabSz="2077546" hangingPunct="1">
              <a:buFont typeface="Arial" panose="020B0604020202020204" pitchFamily="34" charset="0"/>
              <a:buChar char="•"/>
            </a:pPr>
            <a:r>
              <a:rPr lang="en-US" sz="3600" kern="1200" cap="none" dirty="0">
                <a:solidFill>
                  <a:srgbClr val="1A2331"/>
                </a:solidFill>
                <a:latin typeface="Arial" panose="020B0604020202020204" pitchFamily="34" charset="0"/>
                <a:cs typeface="Arial" panose="020B0604020202020204" pitchFamily="34" charset="0"/>
              </a:rPr>
              <a:t>hour of day effect</a:t>
            </a:r>
          </a:p>
          <a:p>
            <a:pPr marL="685629" indent="-685629" algn="l" defTabSz="2077546" hangingPunct="1">
              <a:buFont typeface="Arial" panose="020B0604020202020204" pitchFamily="34" charset="0"/>
              <a:buChar char="•"/>
            </a:pPr>
            <a:r>
              <a:rPr lang="en-US" sz="3600" kern="1200" cap="none" dirty="0">
                <a:solidFill>
                  <a:srgbClr val="1A2331"/>
                </a:solidFill>
                <a:latin typeface="Arial" panose="020B0604020202020204" pitchFamily="34" charset="0"/>
                <a:cs typeface="Arial" panose="020B0604020202020204" pitchFamily="34" charset="0"/>
              </a:rPr>
              <a:t>month of year effect</a:t>
            </a:r>
          </a:p>
          <a:p>
            <a:pPr marL="685629" indent="-685629" algn="l" defTabSz="2077546" hangingPunct="1">
              <a:buFont typeface="Arial" panose="020B0604020202020204" pitchFamily="34" charset="0"/>
              <a:buChar char="•"/>
            </a:pPr>
            <a:r>
              <a:rPr lang="en-US" sz="3600" kern="1200" cap="none" dirty="0">
                <a:solidFill>
                  <a:srgbClr val="1A2331"/>
                </a:solidFill>
                <a:latin typeface="Arial" panose="020B0604020202020204" pitchFamily="34" charset="0"/>
                <a:cs typeface="Arial" panose="020B0604020202020204" pitchFamily="34" charset="0"/>
              </a:rPr>
              <a:t>public holiday effect</a:t>
            </a:r>
          </a:p>
          <a:p>
            <a:pPr marL="685629" indent="-685629" algn="l" defTabSz="2077546" hangingPunct="1">
              <a:buFont typeface="Arial" panose="020B0604020202020204" pitchFamily="34" charset="0"/>
              <a:buChar char="•"/>
            </a:pPr>
            <a:r>
              <a:rPr lang="en-US" sz="3600" kern="1200" cap="none" dirty="0">
                <a:solidFill>
                  <a:srgbClr val="1A2331"/>
                </a:solidFill>
                <a:latin typeface="Arial" panose="020B0604020202020204" pitchFamily="34" charset="0"/>
                <a:cs typeface="Arial" panose="020B0604020202020204" pitchFamily="34" charset="0"/>
              </a:rPr>
              <a:t>school holiday effect</a:t>
            </a:r>
          </a:p>
          <a:p>
            <a:pPr marL="685629" indent="-685629" algn="l" defTabSz="2077546" hangingPunct="1">
              <a:buFont typeface="Arial" panose="020B0604020202020204" pitchFamily="34" charset="0"/>
              <a:buChar char="•"/>
            </a:pPr>
            <a:r>
              <a:rPr lang="en-US" sz="3600" kern="1200" cap="none" dirty="0">
                <a:solidFill>
                  <a:srgbClr val="1A2331"/>
                </a:solidFill>
                <a:latin typeface="Arial" panose="020B0604020202020204" pitchFamily="34" charset="0"/>
                <a:cs typeface="Arial" panose="020B0604020202020204" pitchFamily="34" charset="0"/>
              </a:rPr>
              <a:t>covid effect</a:t>
            </a:r>
          </a:p>
        </p:txBody>
      </p:sp>
      <p:sp>
        <p:nvSpPr>
          <p:cNvPr id="10" name="Shape 1592">
            <a:extLst>
              <a:ext uri="{FF2B5EF4-FFF2-40B4-BE49-F238E27FC236}">
                <a16:creationId xmlns:a16="http://schemas.microsoft.com/office/drawing/2014/main" id="{075C93A3-BE33-F344-B978-6A8A29ACA8B4}"/>
              </a:ext>
            </a:extLst>
          </p:cNvPr>
          <p:cNvSpPr/>
          <p:nvPr/>
        </p:nvSpPr>
        <p:spPr>
          <a:xfrm>
            <a:off x="11845636" y="-22302"/>
            <a:ext cx="12538364" cy="13738302"/>
          </a:xfrm>
          <a:prstGeom prst="rect">
            <a:avLst/>
          </a:prstGeom>
          <a:solidFill>
            <a:srgbClr val="042541"/>
          </a:solidFill>
          <a:ln w="12700">
            <a:miter lim="400000"/>
          </a:ln>
        </p:spPr>
        <p:txBody>
          <a:bodyPr lIns="50800" tIns="50800" rIns="50800" bIns="50800" anchor="ctr"/>
          <a:lstStyle/>
          <a:p>
            <a:pPr>
              <a:defRPr sz="3200" cap="none">
                <a:solidFill>
                  <a:srgbClr val="FFFFFF"/>
                </a:solidFill>
                <a:latin typeface="Helvetica Light"/>
                <a:ea typeface="Helvetica Light"/>
                <a:cs typeface="Helvetica Light"/>
                <a:sym typeface="Helvetica Light"/>
              </a:defRPr>
            </a:pPr>
            <a:endParaRPr dirty="0"/>
          </a:p>
        </p:txBody>
      </p:sp>
      <p:sp>
        <p:nvSpPr>
          <p:cNvPr id="12" name="Rectangle 11">
            <a:extLst>
              <a:ext uri="{FF2B5EF4-FFF2-40B4-BE49-F238E27FC236}">
                <a16:creationId xmlns:a16="http://schemas.microsoft.com/office/drawing/2014/main" id="{9201FD30-F965-C94D-A81C-1641D53EDFBD}"/>
              </a:ext>
            </a:extLst>
          </p:cNvPr>
          <p:cNvSpPr/>
          <p:nvPr/>
        </p:nvSpPr>
        <p:spPr>
          <a:xfrm>
            <a:off x="13130068" y="10112394"/>
            <a:ext cx="9248669" cy="2308324"/>
          </a:xfrm>
          <a:prstGeom prst="rect">
            <a:avLst/>
          </a:prstGeom>
        </p:spPr>
        <p:txBody>
          <a:bodyPr wrap="square">
            <a:spAutoFit/>
          </a:bodyPr>
          <a:lstStyle/>
          <a:p>
            <a:pPr defTabSz="2077546"/>
            <a:r>
              <a:rPr lang="en-US" sz="3600" kern="1200" cap="none" dirty="0">
                <a:solidFill>
                  <a:schemeClr val="bg1"/>
                </a:solidFill>
                <a:latin typeface="Arial" panose="020B0604020202020204" pitchFamily="34" charset="0"/>
                <a:cs typeface="Arial" panose="020B0604020202020204" pitchFamily="34" charset="0"/>
              </a:rPr>
              <a:t>Electricity demand can be modelled as a non-linear function of temperature as more electricity is used on cold days due to heating and hot days due to air conditioning.</a:t>
            </a:r>
          </a:p>
        </p:txBody>
      </p:sp>
      <p:pic>
        <p:nvPicPr>
          <p:cNvPr id="3" name="Picture 2">
            <a:extLst>
              <a:ext uri="{FF2B5EF4-FFF2-40B4-BE49-F238E27FC236}">
                <a16:creationId xmlns:a16="http://schemas.microsoft.com/office/drawing/2014/main" id="{3EB1E2E6-1BC2-2E45-847A-6525CCAEB5FD}"/>
              </a:ext>
            </a:extLst>
          </p:cNvPr>
          <p:cNvPicPr>
            <a:picLocks noChangeAspect="1"/>
          </p:cNvPicPr>
          <p:nvPr/>
        </p:nvPicPr>
        <p:blipFill>
          <a:blip r:embed="rId3"/>
          <a:stretch>
            <a:fillRect/>
          </a:stretch>
        </p:blipFill>
        <p:spPr>
          <a:xfrm>
            <a:off x="12415696" y="1633028"/>
            <a:ext cx="11154433" cy="7350154"/>
          </a:xfrm>
          <a:prstGeom prst="rect">
            <a:avLst/>
          </a:prstGeom>
        </p:spPr>
      </p:pic>
    </p:spTree>
    <p:extLst>
      <p:ext uri="{BB962C8B-B14F-4D97-AF65-F5344CB8AC3E}">
        <p14:creationId xmlns:p14="http://schemas.microsoft.com/office/powerpoint/2010/main" val="1685442063"/>
      </p:ext>
    </p:extLst>
  </p:cSld>
  <p:clrMapOvr>
    <a:masterClrMapping/>
  </p:clrMapOvr>
  <mc:AlternateContent xmlns:mc="http://schemas.openxmlformats.org/markup-compatibility/2006" xmlns:p14="http://schemas.microsoft.com/office/powerpoint/2010/main">
    <mc:Choice Requires="p14">
      <p:transition spd="slow" p14:dur="1200">
        <p:cover/>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0B63D56D-0DF2-6B4F-B1DE-AF8F516755A5}"/>
              </a:ext>
            </a:extLst>
          </p:cNvPr>
          <p:cNvPicPr>
            <a:picLocks noChangeAspect="1"/>
          </p:cNvPicPr>
          <p:nvPr/>
        </p:nvPicPr>
        <p:blipFill>
          <a:blip r:embed="rId2"/>
          <a:stretch>
            <a:fillRect/>
          </a:stretch>
        </p:blipFill>
        <p:spPr>
          <a:xfrm>
            <a:off x="-1" y="1"/>
            <a:ext cx="24433161" cy="13716000"/>
          </a:xfrm>
          <a:prstGeom prst="rect">
            <a:avLst/>
          </a:prstGeom>
        </p:spPr>
      </p:pic>
    </p:spTree>
    <p:extLst>
      <p:ext uri="{BB962C8B-B14F-4D97-AF65-F5344CB8AC3E}">
        <p14:creationId xmlns:p14="http://schemas.microsoft.com/office/powerpoint/2010/main" val="28622653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hape 1592">
            <a:extLst>
              <a:ext uri="{FF2B5EF4-FFF2-40B4-BE49-F238E27FC236}">
                <a16:creationId xmlns:a16="http://schemas.microsoft.com/office/drawing/2014/main" id="{3E3627E9-D6ED-B941-AE65-5271FFCD9F60}"/>
              </a:ext>
            </a:extLst>
          </p:cNvPr>
          <p:cNvSpPr/>
          <p:nvPr/>
        </p:nvSpPr>
        <p:spPr>
          <a:xfrm>
            <a:off x="0" y="1"/>
            <a:ext cx="24384000" cy="9100648"/>
          </a:xfrm>
          <a:prstGeom prst="rect">
            <a:avLst/>
          </a:prstGeom>
          <a:solidFill>
            <a:srgbClr val="042541"/>
          </a:solidFill>
          <a:ln w="12700">
            <a:miter lim="400000"/>
          </a:ln>
        </p:spPr>
        <p:txBody>
          <a:bodyPr lIns="50800" tIns="50800" rIns="50800" bIns="50800" anchor="ctr"/>
          <a:lstStyle/>
          <a:p>
            <a:pPr>
              <a:defRPr sz="3200" cap="none">
                <a:solidFill>
                  <a:srgbClr val="FFFFFF"/>
                </a:solidFill>
                <a:latin typeface="Helvetica Light"/>
                <a:ea typeface="Helvetica Light"/>
                <a:cs typeface="Helvetica Light"/>
                <a:sym typeface="Helvetica Light"/>
              </a:defRPr>
            </a:pPr>
            <a:endParaRPr/>
          </a:p>
        </p:txBody>
      </p:sp>
      <p:sp>
        <p:nvSpPr>
          <p:cNvPr id="4" name="Shape 67">
            <a:extLst>
              <a:ext uri="{FF2B5EF4-FFF2-40B4-BE49-F238E27FC236}">
                <a16:creationId xmlns:a16="http://schemas.microsoft.com/office/drawing/2014/main" id="{696BCFE8-4C4C-D14D-AC77-026A55CB0C30}"/>
              </a:ext>
            </a:extLst>
          </p:cNvPr>
          <p:cNvSpPr/>
          <p:nvPr/>
        </p:nvSpPr>
        <p:spPr>
          <a:xfrm>
            <a:off x="869997" y="350229"/>
            <a:ext cx="387354" cy="1712039"/>
          </a:xfrm>
          <a:prstGeom prst="roundRect">
            <a:avLst>
              <a:gd name="adj" fmla="val 50000"/>
            </a:avLst>
          </a:prstGeom>
          <a:solidFill>
            <a:srgbClr val="DC2001"/>
          </a:solidFill>
          <a:ln w="12700">
            <a:miter lim="400000"/>
          </a:ln>
        </p:spPr>
        <p:txBody>
          <a:bodyPr lIns="45719" rIns="45719" anchor="ctr"/>
          <a:lstStyle/>
          <a:p>
            <a:pPr algn="ctr">
              <a:defRPr>
                <a:solidFill>
                  <a:srgbClr val="FFFFFF"/>
                </a:solidFill>
              </a:defRPr>
            </a:pPr>
            <a:endParaRPr/>
          </a:p>
        </p:txBody>
      </p:sp>
      <p:sp>
        <p:nvSpPr>
          <p:cNvPr id="5" name="Shape 638">
            <a:extLst>
              <a:ext uri="{FF2B5EF4-FFF2-40B4-BE49-F238E27FC236}">
                <a16:creationId xmlns:a16="http://schemas.microsoft.com/office/drawing/2014/main" id="{D461D38D-BCAD-B947-B0B2-63DEC417CED7}"/>
              </a:ext>
            </a:extLst>
          </p:cNvPr>
          <p:cNvSpPr/>
          <p:nvPr/>
        </p:nvSpPr>
        <p:spPr>
          <a:xfrm>
            <a:off x="1891246" y="537029"/>
            <a:ext cx="18756495" cy="964367"/>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algn="r">
              <a:defRPr sz="3000">
                <a:latin typeface="Lato Bold"/>
                <a:ea typeface="Lato Bold"/>
                <a:cs typeface="Lato Bold"/>
                <a:sym typeface="Lato Bold"/>
              </a:defRPr>
            </a:lvl1pPr>
          </a:lstStyle>
          <a:p>
            <a:pPr algn="l" defTabSz="2077546"/>
            <a:r>
              <a:rPr lang="en-AU" sz="5600" b="1" cap="none" dirty="0">
                <a:solidFill>
                  <a:schemeClr val="bg1"/>
                </a:solidFill>
                <a:latin typeface="Century Gothic" panose="020B0502020202020204" pitchFamily="34" charset="0"/>
              </a:rPr>
              <a:t>Evaluating the quality of model’s predictions</a:t>
            </a:r>
          </a:p>
        </p:txBody>
      </p:sp>
      <p:pic>
        <p:nvPicPr>
          <p:cNvPr id="6" name="Picture 5">
            <a:extLst>
              <a:ext uri="{FF2B5EF4-FFF2-40B4-BE49-F238E27FC236}">
                <a16:creationId xmlns:a16="http://schemas.microsoft.com/office/drawing/2014/main" id="{8E799D79-DEB3-6E44-A4AB-1DE9327E3B1A}"/>
              </a:ext>
            </a:extLst>
          </p:cNvPr>
          <p:cNvPicPr>
            <a:picLocks noChangeAspect="1"/>
          </p:cNvPicPr>
          <p:nvPr/>
        </p:nvPicPr>
        <p:blipFill>
          <a:blip r:embed="rId2"/>
          <a:stretch>
            <a:fillRect/>
          </a:stretch>
        </p:blipFill>
        <p:spPr>
          <a:xfrm>
            <a:off x="20312" y="2511867"/>
            <a:ext cx="24375184" cy="5086677"/>
          </a:xfrm>
          <a:prstGeom prst="rect">
            <a:avLst/>
          </a:prstGeom>
        </p:spPr>
      </p:pic>
      <p:sp>
        <p:nvSpPr>
          <p:cNvPr id="7" name="TextBox 6">
            <a:extLst>
              <a:ext uri="{FF2B5EF4-FFF2-40B4-BE49-F238E27FC236}">
                <a16:creationId xmlns:a16="http://schemas.microsoft.com/office/drawing/2014/main" id="{0BDCFDB8-B28B-C84D-ADD5-0B9DD4DCCFE4}"/>
              </a:ext>
            </a:extLst>
          </p:cNvPr>
          <p:cNvSpPr txBox="1"/>
          <p:nvPr/>
        </p:nvSpPr>
        <p:spPr>
          <a:xfrm>
            <a:off x="1063674" y="8528518"/>
            <a:ext cx="22935415" cy="1323183"/>
          </a:xfrm>
          <a:prstGeom prst="rect">
            <a:avLst/>
          </a:prstGeom>
          <a:noFill/>
        </p:spPr>
        <p:txBody>
          <a:bodyPr wrap="square" rtlCol="0">
            <a:spAutoFit/>
          </a:bodyPr>
          <a:lstStyle/>
          <a:p>
            <a:pPr algn="l" defTabSz="2077546" hangingPunct="1"/>
            <a:r>
              <a:rPr lang="en-US" sz="3999" kern="1200" cap="none" dirty="0">
                <a:solidFill>
                  <a:schemeClr val="bg1"/>
                </a:solidFill>
                <a:latin typeface="Arial"/>
              </a:rPr>
              <a:t>The quality of forecast demand is evaluated using </a:t>
            </a:r>
            <a:r>
              <a:rPr lang="en-US" sz="3999" b="1" kern="1200" cap="none" dirty="0">
                <a:solidFill>
                  <a:schemeClr val="bg1"/>
                </a:solidFill>
                <a:latin typeface="Arial"/>
              </a:rPr>
              <a:t>regression metric functions </a:t>
            </a:r>
            <a:r>
              <a:rPr lang="en-US" sz="3999" kern="1200" cap="none" dirty="0">
                <a:solidFill>
                  <a:schemeClr val="bg1"/>
                </a:solidFill>
                <a:latin typeface="Arial"/>
              </a:rPr>
              <a:t>and </a:t>
            </a:r>
            <a:r>
              <a:rPr lang="en-US" sz="3999" b="1" kern="1200" cap="none" dirty="0">
                <a:solidFill>
                  <a:schemeClr val="bg1"/>
                </a:solidFill>
                <a:latin typeface="Arial"/>
              </a:rPr>
              <a:t>cross validation score:</a:t>
            </a:r>
            <a:endParaRPr lang="en-US" sz="3999" kern="1200" cap="none" dirty="0">
              <a:solidFill>
                <a:schemeClr val="bg1"/>
              </a:solidFill>
              <a:latin typeface="Arial"/>
            </a:endParaRPr>
          </a:p>
        </p:txBody>
      </p:sp>
      <p:pic>
        <p:nvPicPr>
          <p:cNvPr id="8" name="Picture 7">
            <a:extLst>
              <a:ext uri="{FF2B5EF4-FFF2-40B4-BE49-F238E27FC236}">
                <a16:creationId xmlns:a16="http://schemas.microsoft.com/office/drawing/2014/main" id="{8E79174E-A557-3F4A-A829-60AD538A5474}"/>
              </a:ext>
            </a:extLst>
          </p:cNvPr>
          <p:cNvPicPr>
            <a:picLocks noChangeAspect="1"/>
          </p:cNvPicPr>
          <p:nvPr/>
        </p:nvPicPr>
        <p:blipFill>
          <a:blip r:embed="rId3"/>
          <a:stretch>
            <a:fillRect/>
          </a:stretch>
        </p:blipFill>
        <p:spPr>
          <a:xfrm>
            <a:off x="2442937" y="10295699"/>
            <a:ext cx="19529934" cy="2633632"/>
          </a:xfrm>
          <a:prstGeom prst="rect">
            <a:avLst/>
          </a:prstGeom>
        </p:spPr>
      </p:pic>
    </p:spTree>
    <p:extLst>
      <p:ext uri="{BB962C8B-B14F-4D97-AF65-F5344CB8AC3E}">
        <p14:creationId xmlns:p14="http://schemas.microsoft.com/office/powerpoint/2010/main" val="10193965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67">
            <a:extLst>
              <a:ext uri="{FF2B5EF4-FFF2-40B4-BE49-F238E27FC236}">
                <a16:creationId xmlns:a16="http://schemas.microsoft.com/office/drawing/2014/main" id="{BE082030-B9FA-8C49-BE0D-B48FF4233A6C}"/>
              </a:ext>
            </a:extLst>
          </p:cNvPr>
          <p:cNvSpPr/>
          <p:nvPr/>
        </p:nvSpPr>
        <p:spPr>
          <a:xfrm>
            <a:off x="2616200" y="4140200"/>
            <a:ext cx="533400" cy="4013200"/>
          </a:xfrm>
          <a:prstGeom prst="roundRect">
            <a:avLst>
              <a:gd name="adj" fmla="val 50000"/>
            </a:avLst>
          </a:prstGeom>
          <a:solidFill>
            <a:srgbClr val="DC2001"/>
          </a:solidFill>
          <a:ln w="12700">
            <a:miter lim="400000"/>
          </a:ln>
        </p:spPr>
        <p:txBody>
          <a:bodyPr lIns="45719" rIns="45719" anchor="ctr"/>
          <a:lstStyle/>
          <a:p>
            <a:pPr algn="ctr">
              <a:defRPr>
                <a:solidFill>
                  <a:srgbClr val="FFFFFF"/>
                </a:solidFill>
              </a:defRPr>
            </a:pPr>
            <a:endParaRPr/>
          </a:p>
        </p:txBody>
      </p:sp>
      <p:sp>
        <p:nvSpPr>
          <p:cNvPr id="5" name="Shape 2773">
            <a:extLst>
              <a:ext uri="{FF2B5EF4-FFF2-40B4-BE49-F238E27FC236}">
                <a16:creationId xmlns:a16="http://schemas.microsoft.com/office/drawing/2014/main" id="{49AFB396-EFA0-914F-9AFC-44FFE9B802F4}"/>
              </a:ext>
            </a:extLst>
          </p:cNvPr>
          <p:cNvSpPr/>
          <p:nvPr/>
        </p:nvSpPr>
        <p:spPr>
          <a:xfrm>
            <a:off x="3809281" y="5621009"/>
            <a:ext cx="19772614" cy="1579920"/>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algn="l">
              <a:defRPr sz="50000" cap="none">
                <a:solidFill>
                  <a:srgbClr val="FFFFFF">
                    <a:alpha val="3000"/>
                  </a:srgbClr>
                </a:solidFill>
                <a:latin typeface="Lato Light"/>
                <a:ea typeface="Lato Light"/>
                <a:cs typeface="Lato Light"/>
                <a:sym typeface="Lato Light"/>
              </a:defRPr>
            </a:lvl1pPr>
          </a:lstStyle>
          <a:p>
            <a:pPr>
              <a:lnSpc>
                <a:spcPct val="80000"/>
              </a:lnSpc>
            </a:pPr>
            <a:r>
              <a:rPr lang="en-AU" sz="12000" dirty="0">
                <a:solidFill>
                  <a:schemeClr val="bg1">
                    <a:alpha val="32000"/>
                  </a:schemeClr>
                </a:solidFill>
                <a:latin typeface="Arial" panose="020B0604020202020204" pitchFamily="34" charset="0"/>
                <a:ea typeface="Century Gothic" charset="0"/>
                <a:cs typeface="Arial" panose="020B0604020202020204" pitchFamily="34" charset="0"/>
              </a:rPr>
              <a:t>Network Outage Forecasting</a:t>
            </a:r>
            <a:endParaRPr sz="12000" dirty="0">
              <a:solidFill>
                <a:schemeClr val="bg1">
                  <a:alpha val="32000"/>
                </a:schemeClr>
              </a:solidFill>
              <a:latin typeface="Arial" panose="020B0604020202020204" pitchFamily="34" charset="0"/>
              <a:ea typeface="Century Gothic" charset="0"/>
              <a:cs typeface="Arial" panose="020B0604020202020204" pitchFamily="34" charset="0"/>
            </a:endParaRPr>
          </a:p>
        </p:txBody>
      </p:sp>
    </p:spTree>
    <p:extLst>
      <p:ext uri="{BB962C8B-B14F-4D97-AF65-F5344CB8AC3E}">
        <p14:creationId xmlns:p14="http://schemas.microsoft.com/office/powerpoint/2010/main" val="19734604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4"/>
          <p:cNvSpPr/>
          <p:nvPr/>
        </p:nvSpPr>
        <p:spPr>
          <a:xfrm>
            <a:off x="15197286" y="2430847"/>
            <a:ext cx="5520356" cy="8368550"/>
          </a:xfrm>
          <a:custGeom>
            <a:avLst/>
            <a:gdLst>
              <a:gd name="connsiteX0" fmla="*/ 1828802 w 2760178"/>
              <a:gd name="connsiteY0" fmla="*/ 217098 h 4184275"/>
              <a:gd name="connsiteX1" fmla="*/ 2176274 w 2760178"/>
              <a:gd name="connsiteY1" fmla="*/ 6786 h 4184275"/>
              <a:gd name="connsiteX2" fmla="*/ 2505458 w 2760178"/>
              <a:gd name="connsiteY2" fmla="*/ 500562 h 4184275"/>
              <a:gd name="connsiteX3" fmla="*/ 2478026 w 2760178"/>
              <a:gd name="connsiteY3" fmla="*/ 683442 h 4184275"/>
              <a:gd name="connsiteX4" fmla="*/ 2596898 w 2760178"/>
              <a:gd name="connsiteY4" fmla="*/ 747450 h 4184275"/>
              <a:gd name="connsiteX5" fmla="*/ 2752346 w 2760178"/>
              <a:gd name="connsiteY5" fmla="*/ 1515546 h 4184275"/>
              <a:gd name="connsiteX6" fmla="*/ 2715770 w 2760178"/>
              <a:gd name="connsiteY6" fmla="*/ 2722554 h 4184275"/>
              <a:gd name="connsiteX7" fmla="*/ 2532890 w 2760178"/>
              <a:gd name="connsiteY7" fmla="*/ 2932866 h 4184275"/>
              <a:gd name="connsiteX8" fmla="*/ 2532890 w 2760178"/>
              <a:gd name="connsiteY8" fmla="*/ 3097458 h 4184275"/>
              <a:gd name="connsiteX9" fmla="*/ 2423162 w 2760178"/>
              <a:gd name="connsiteY9" fmla="*/ 3088314 h 4184275"/>
              <a:gd name="connsiteX10" fmla="*/ 2478026 w 2760178"/>
              <a:gd name="connsiteY10" fmla="*/ 3527226 h 4184275"/>
              <a:gd name="connsiteX11" fmla="*/ 2048258 w 2760178"/>
              <a:gd name="connsiteY11" fmla="*/ 3600378 h 4184275"/>
              <a:gd name="connsiteX12" fmla="*/ 1636778 w 2760178"/>
              <a:gd name="connsiteY12" fmla="*/ 3975282 h 4184275"/>
              <a:gd name="connsiteX13" fmla="*/ 1627634 w 2760178"/>
              <a:gd name="connsiteY13" fmla="*/ 4139874 h 4184275"/>
              <a:gd name="connsiteX14" fmla="*/ 960122 w 2760178"/>
              <a:gd name="connsiteY14" fmla="*/ 4167306 h 4184275"/>
              <a:gd name="connsiteX15" fmla="*/ 877826 w 2760178"/>
              <a:gd name="connsiteY15" fmla="*/ 3911274 h 4184275"/>
              <a:gd name="connsiteX16" fmla="*/ 2 w 2760178"/>
              <a:gd name="connsiteY16" fmla="*/ 3252906 h 4184275"/>
              <a:gd name="connsiteX17" fmla="*/ 886970 w 2760178"/>
              <a:gd name="connsiteY17" fmla="*/ 3426642 h 4184275"/>
              <a:gd name="connsiteX18" fmla="*/ 1673354 w 2760178"/>
              <a:gd name="connsiteY18" fmla="*/ 2859714 h 4184275"/>
              <a:gd name="connsiteX19" fmla="*/ 1655066 w 2760178"/>
              <a:gd name="connsiteY19" fmla="*/ 2585394 h 4184275"/>
              <a:gd name="connsiteX20" fmla="*/ 1947674 w 2760178"/>
              <a:gd name="connsiteY20" fmla="*/ 2320218 h 4184275"/>
              <a:gd name="connsiteX21" fmla="*/ 2057402 w 2760178"/>
              <a:gd name="connsiteY21" fmla="*/ 1771578 h 4184275"/>
              <a:gd name="connsiteX22" fmla="*/ 1792226 w 2760178"/>
              <a:gd name="connsiteY22" fmla="*/ 1378386 h 4184275"/>
              <a:gd name="connsiteX23" fmla="*/ 1691642 w 2760178"/>
              <a:gd name="connsiteY23" fmla="*/ 1405818 h 4184275"/>
              <a:gd name="connsiteX24" fmla="*/ 1453898 w 2760178"/>
              <a:gd name="connsiteY24" fmla="*/ 720018 h 4184275"/>
              <a:gd name="connsiteX25" fmla="*/ 1956818 w 2760178"/>
              <a:gd name="connsiteY25" fmla="*/ 610290 h 4184275"/>
              <a:gd name="connsiteX26" fmla="*/ 2011682 w 2760178"/>
              <a:gd name="connsiteY26" fmla="*/ 271962 h 4184275"/>
              <a:gd name="connsiteX27" fmla="*/ 1828802 w 2760178"/>
              <a:gd name="connsiteY27" fmla="*/ 217098 h 4184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760178" h="4184275">
                <a:moveTo>
                  <a:pt x="1828802" y="217098"/>
                </a:moveTo>
                <a:cubicBezTo>
                  <a:pt x="1856234" y="172902"/>
                  <a:pt x="2063498" y="-40458"/>
                  <a:pt x="2176274" y="6786"/>
                </a:cubicBezTo>
                <a:cubicBezTo>
                  <a:pt x="2289050" y="54030"/>
                  <a:pt x="2455166" y="387786"/>
                  <a:pt x="2505458" y="500562"/>
                </a:cubicBezTo>
                <a:cubicBezTo>
                  <a:pt x="2555750" y="613338"/>
                  <a:pt x="2462786" y="642294"/>
                  <a:pt x="2478026" y="683442"/>
                </a:cubicBezTo>
                <a:cubicBezTo>
                  <a:pt x="2493266" y="724590"/>
                  <a:pt x="2551178" y="608766"/>
                  <a:pt x="2596898" y="747450"/>
                </a:cubicBezTo>
                <a:cubicBezTo>
                  <a:pt x="2642618" y="886134"/>
                  <a:pt x="2732534" y="1186362"/>
                  <a:pt x="2752346" y="1515546"/>
                </a:cubicBezTo>
                <a:cubicBezTo>
                  <a:pt x="2772158" y="1844730"/>
                  <a:pt x="2752346" y="2486334"/>
                  <a:pt x="2715770" y="2722554"/>
                </a:cubicBezTo>
                <a:cubicBezTo>
                  <a:pt x="2679194" y="2958774"/>
                  <a:pt x="2563370" y="2870382"/>
                  <a:pt x="2532890" y="2932866"/>
                </a:cubicBezTo>
                <a:cubicBezTo>
                  <a:pt x="2502410" y="2995350"/>
                  <a:pt x="2551178" y="3071550"/>
                  <a:pt x="2532890" y="3097458"/>
                </a:cubicBezTo>
                <a:cubicBezTo>
                  <a:pt x="2514602" y="3123366"/>
                  <a:pt x="2432306" y="3016686"/>
                  <a:pt x="2423162" y="3088314"/>
                </a:cubicBezTo>
                <a:cubicBezTo>
                  <a:pt x="2414018" y="3159942"/>
                  <a:pt x="2540510" y="3441882"/>
                  <a:pt x="2478026" y="3527226"/>
                </a:cubicBezTo>
                <a:cubicBezTo>
                  <a:pt x="2415542" y="3612570"/>
                  <a:pt x="2188466" y="3525702"/>
                  <a:pt x="2048258" y="3600378"/>
                </a:cubicBezTo>
                <a:cubicBezTo>
                  <a:pt x="1908050" y="3675054"/>
                  <a:pt x="1706882" y="3885366"/>
                  <a:pt x="1636778" y="3975282"/>
                </a:cubicBezTo>
                <a:cubicBezTo>
                  <a:pt x="1566674" y="4065198"/>
                  <a:pt x="1740410" y="4107870"/>
                  <a:pt x="1627634" y="4139874"/>
                </a:cubicBezTo>
                <a:cubicBezTo>
                  <a:pt x="1514858" y="4171878"/>
                  <a:pt x="1085090" y="4205406"/>
                  <a:pt x="960122" y="4167306"/>
                </a:cubicBezTo>
                <a:cubicBezTo>
                  <a:pt x="835154" y="4129206"/>
                  <a:pt x="1037846" y="4063674"/>
                  <a:pt x="877826" y="3911274"/>
                </a:cubicBezTo>
                <a:cubicBezTo>
                  <a:pt x="717806" y="3758874"/>
                  <a:pt x="-1522" y="3333678"/>
                  <a:pt x="2" y="3252906"/>
                </a:cubicBezTo>
                <a:cubicBezTo>
                  <a:pt x="1526" y="3172134"/>
                  <a:pt x="608078" y="3492174"/>
                  <a:pt x="886970" y="3426642"/>
                </a:cubicBezTo>
                <a:cubicBezTo>
                  <a:pt x="1165862" y="3361110"/>
                  <a:pt x="1545338" y="2999922"/>
                  <a:pt x="1673354" y="2859714"/>
                </a:cubicBezTo>
                <a:cubicBezTo>
                  <a:pt x="1801370" y="2719506"/>
                  <a:pt x="1609346" y="2675310"/>
                  <a:pt x="1655066" y="2585394"/>
                </a:cubicBezTo>
                <a:cubicBezTo>
                  <a:pt x="1700786" y="2495478"/>
                  <a:pt x="1880618" y="2455854"/>
                  <a:pt x="1947674" y="2320218"/>
                </a:cubicBezTo>
                <a:cubicBezTo>
                  <a:pt x="2014730" y="2184582"/>
                  <a:pt x="2083310" y="1928550"/>
                  <a:pt x="2057402" y="1771578"/>
                </a:cubicBezTo>
                <a:cubicBezTo>
                  <a:pt x="2031494" y="1614606"/>
                  <a:pt x="1853186" y="1439346"/>
                  <a:pt x="1792226" y="1378386"/>
                </a:cubicBezTo>
                <a:cubicBezTo>
                  <a:pt x="1731266" y="1317426"/>
                  <a:pt x="1748030" y="1515546"/>
                  <a:pt x="1691642" y="1405818"/>
                </a:cubicBezTo>
                <a:cubicBezTo>
                  <a:pt x="1635254" y="1296090"/>
                  <a:pt x="1409702" y="852606"/>
                  <a:pt x="1453898" y="720018"/>
                </a:cubicBezTo>
                <a:cubicBezTo>
                  <a:pt x="1498094" y="587430"/>
                  <a:pt x="1863854" y="684966"/>
                  <a:pt x="1956818" y="610290"/>
                </a:cubicBezTo>
                <a:cubicBezTo>
                  <a:pt x="2049782" y="535614"/>
                  <a:pt x="2033018" y="337494"/>
                  <a:pt x="2011682" y="271962"/>
                </a:cubicBezTo>
                <a:cubicBezTo>
                  <a:pt x="1990346" y="206430"/>
                  <a:pt x="1801370" y="261294"/>
                  <a:pt x="1828802" y="217098"/>
                </a:cubicBezTo>
                <a:close/>
              </a:path>
            </a:pathLst>
          </a:custGeom>
          <a:solidFill>
            <a:srgbClr val="99FFCC"/>
          </a:solid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828800" rtl="0" eaLnBrk="1" fontAlgn="auto" latinLnBrk="0" hangingPunct="1">
              <a:lnSpc>
                <a:spcPct val="100000"/>
              </a:lnSpc>
              <a:spcBef>
                <a:spcPts val="0"/>
              </a:spcBef>
              <a:spcAft>
                <a:spcPts val="0"/>
              </a:spcAft>
              <a:buClrTx/>
              <a:buSzTx/>
              <a:buFontTx/>
              <a:buNone/>
              <a:tabLst/>
              <a:defRPr/>
            </a:pPr>
            <a:endParaRPr kumimoji="0" lang="en-AU" sz="3600" b="0" i="0" u="none" strike="noStrike" kern="1200" cap="none" spc="0" normalizeH="0" baseline="0" noProof="0">
              <a:ln>
                <a:noFill/>
              </a:ln>
              <a:solidFill>
                <a:prstClr val="white"/>
              </a:solidFill>
              <a:effectLst/>
              <a:uLnTx/>
              <a:uFillTx/>
              <a:latin typeface="Arial"/>
              <a:ea typeface="+mn-ea"/>
              <a:cs typeface="+mn-cs"/>
              <a:sym typeface="Helvetica Neue"/>
            </a:endParaRPr>
          </a:p>
        </p:txBody>
      </p:sp>
      <p:sp>
        <p:nvSpPr>
          <p:cNvPr id="2" name="Title 1">
            <a:extLst>
              <a:ext uri="{FF2B5EF4-FFF2-40B4-BE49-F238E27FC236}">
                <a16:creationId xmlns:a16="http://schemas.microsoft.com/office/drawing/2014/main" id="{EE247104-C3E8-449A-A30F-71844AC54CA9}"/>
              </a:ext>
            </a:extLst>
          </p:cNvPr>
          <p:cNvSpPr>
            <a:spLocks noGrp="1"/>
          </p:cNvSpPr>
          <p:nvPr>
            <p:ph type="title"/>
          </p:nvPr>
        </p:nvSpPr>
        <p:spPr>
          <a:xfrm>
            <a:off x="1212488" y="730252"/>
            <a:ext cx="23171512" cy="1134408"/>
          </a:xfrm>
        </p:spPr>
        <p:txBody>
          <a:bodyPr/>
          <a:lstStyle/>
          <a:p>
            <a:r>
              <a:rPr lang="en-AU" dirty="0"/>
              <a:t>Resource Forecasting &amp; Storm Impact – 2 day ahead forecast</a:t>
            </a:r>
            <a:endParaRPr lang="en-AU" sz="4000" dirty="0"/>
          </a:p>
        </p:txBody>
      </p:sp>
      <p:sp>
        <p:nvSpPr>
          <p:cNvPr id="3" name="Date Placeholder 2">
            <a:extLst>
              <a:ext uri="{FF2B5EF4-FFF2-40B4-BE49-F238E27FC236}">
                <a16:creationId xmlns:a16="http://schemas.microsoft.com/office/drawing/2014/main" id="{02C616E4-4D7B-4446-BCC8-C8366EF37C6B}"/>
              </a:ext>
            </a:extLst>
          </p:cNvPr>
          <p:cNvSpPr>
            <a:spLocks noGrp="1"/>
          </p:cNvSpPr>
          <p:nvPr>
            <p:ph type="dt" sz="half" idx="10"/>
          </p:nvPr>
        </p:nvSpPr>
        <p:spPr/>
        <p:txBody>
          <a:bodyPr/>
          <a:lstStyle/>
          <a:p>
            <a:pPr marL="0" marR="0" lvl="0" indent="0" algn="l" defTabSz="18288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215B"/>
                </a:solidFill>
                <a:effectLst/>
                <a:uLnTx/>
                <a:uFillTx/>
                <a:latin typeface="Arial"/>
                <a:ea typeface="+mn-ea"/>
                <a:cs typeface="+mn-cs"/>
                <a:sym typeface="Helvetica Neue"/>
              </a:rPr>
              <a:t>04.06.19</a:t>
            </a:r>
            <a:endParaRPr kumimoji="0" lang="en-GB" sz="1600" b="0" i="0" u="none" strike="noStrike" kern="1200" cap="none" spc="0" normalizeH="0" baseline="0" noProof="0" dirty="0">
              <a:ln>
                <a:noFill/>
              </a:ln>
              <a:solidFill>
                <a:srgbClr val="00215B"/>
              </a:solidFill>
              <a:effectLst/>
              <a:uLnTx/>
              <a:uFillTx/>
              <a:latin typeface="Arial"/>
              <a:ea typeface="+mn-ea"/>
              <a:cs typeface="+mn-cs"/>
              <a:sym typeface="Helvetica Neue"/>
            </a:endParaRPr>
          </a:p>
        </p:txBody>
      </p:sp>
      <p:sp>
        <p:nvSpPr>
          <p:cNvPr id="8" name="Footer Placeholder 7"/>
          <p:cNvSpPr>
            <a:spLocks noGrp="1"/>
          </p:cNvSpPr>
          <p:nvPr>
            <p:ph type="ftr" sz="quarter" idx="11"/>
          </p:nvPr>
        </p:nvSpPr>
        <p:spPr/>
        <p:txBody>
          <a:bodyPr/>
          <a:lstStyle/>
          <a:p>
            <a:pPr marL="0" marR="0" lvl="0" indent="0" algn="l" defTabSz="18288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215B"/>
                </a:solidFill>
                <a:effectLst/>
                <a:uLnTx/>
                <a:uFillTx/>
                <a:latin typeface="Arial"/>
                <a:ea typeface="+mn-ea"/>
                <a:cs typeface="+mn-cs"/>
                <a:sym typeface="Helvetica Neue"/>
              </a:rPr>
              <a:t>The NAP Platform and automation</a:t>
            </a:r>
            <a:endParaRPr kumimoji="0" lang="en-GB" sz="1600" b="1" i="0" u="none" strike="noStrike" kern="1200" cap="none" spc="0" normalizeH="0" baseline="0" noProof="0" dirty="0">
              <a:ln>
                <a:noFill/>
              </a:ln>
              <a:solidFill>
                <a:srgbClr val="00215B"/>
              </a:solidFill>
              <a:effectLst/>
              <a:uLnTx/>
              <a:uFillTx/>
              <a:latin typeface="Arial"/>
              <a:ea typeface="+mn-ea"/>
              <a:cs typeface="+mn-cs"/>
              <a:sym typeface="Helvetica Neue"/>
            </a:endParaRPr>
          </a:p>
        </p:txBody>
      </p:sp>
      <p:sp>
        <p:nvSpPr>
          <p:cNvPr id="7" name="Oval 6"/>
          <p:cNvSpPr/>
          <p:nvPr/>
        </p:nvSpPr>
        <p:spPr>
          <a:xfrm>
            <a:off x="5845386" y="7032224"/>
            <a:ext cx="3182112" cy="2688580"/>
          </a:xfrm>
          <a:prstGeom prst="ellipse">
            <a:avLst/>
          </a:prstGeom>
          <a:solidFill>
            <a:srgbClr val="FFCC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828800" rtl="0" eaLnBrk="1" fontAlgn="auto" latinLnBrk="0" hangingPunct="1">
              <a:lnSpc>
                <a:spcPct val="100000"/>
              </a:lnSpc>
              <a:spcBef>
                <a:spcPts val="0"/>
              </a:spcBef>
              <a:spcAft>
                <a:spcPts val="0"/>
              </a:spcAft>
              <a:buClrTx/>
              <a:buSzTx/>
              <a:buFontTx/>
              <a:buNone/>
              <a:tabLst/>
              <a:defRPr/>
            </a:pPr>
            <a:endParaRPr kumimoji="0" lang="en-AU" sz="3600" b="0" i="0" u="none" strike="noStrike" kern="1200" cap="none" spc="0" normalizeH="0" baseline="0" noProof="0">
              <a:ln>
                <a:noFill/>
              </a:ln>
              <a:solidFill>
                <a:prstClr val="white"/>
              </a:solidFill>
              <a:effectLst/>
              <a:uLnTx/>
              <a:uFillTx/>
              <a:latin typeface="Arial"/>
              <a:ea typeface="+mn-ea"/>
              <a:cs typeface="+mn-cs"/>
              <a:sym typeface="Helvetica Neue"/>
            </a:endParaRPr>
          </a:p>
        </p:txBody>
      </p:sp>
      <p:sp>
        <p:nvSpPr>
          <p:cNvPr id="9" name="TextBox 8"/>
          <p:cNvSpPr txBox="1"/>
          <p:nvPr/>
        </p:nvSpPr>
        <p:spPr>
          <a:xfrm>
            <a:off x="6307073" y="8705419"/>
            <a:ext cx="2557138" cy="1200329"/>
          </a:xfrm>
          <a:prstGeom prst="rect">
            <a:avLst/>
          </a:prstGeom>
          <a:noFill/>
        </p:spPr>
        <p:txBody>
          <a:bodyPr wrap="square" rtlCol="0">
            <a:spAutoFit/>
          </a:bodyPr>
          <a:lstStyle/>
          <a:p>
            <a:pPr marL="0" marR="0" lvl="0" indent="0" algn="l" defTabSz="1828800" rtl="0" eaLnBrk="1" fontAlgn="auto" latinLnBrk="0" hangingPunct="1">
              <a:lnSpc>
                <a:spcPct val="100000"/>
              </a:lnSpc>
              <a:spcBef>
                <a:spcPts val="0"/>
              </a:spcBef>
              <a:spcAft>
                <a:spcPts val="0"/>
              </a:spcAft>
              <a:buClrTx/>
              <a:buSzTx/>
              <a:buFontTx/>
              <a:buNone/>
              <a:tabLst/>
              <a:defRPr/>
            </a:pPr>
            <a:r>
              <a:rPr kumimoji="0" lang="en-AU" sz="3600" b="1" i="0" u="none" strike="noStrike" kern="1200" cap="none" spc="0" normalizeH="0" baseline="0" noProof="0" dirty="0">
                <a:ln>
                  <a:noFill/>
                </a:ln>
                <a:solidFill>
                  <a:srgbClr val="002060"/>
                </a:solidFill>
                <a:effectLst/>
                <a:uLnTx/>
                <a:uFillTx/>
                <a:latin typeface="Arial"/>
                <a:ea typeface="+mn-ea"/>
                <a:cs typeface="+mn-cs"/>
                <a:sym typeface="Helvetica Neue"/>
              </a:rPr>
              <a:t>Machine Learning</a:t>
            </a:r>
          </a:p>
        </p:txBody>
      </p:sp>
      <p:pic>
        <p:nvPicPr>
          <p:cNvPr id="10" name="Picture 9"/>
          <p:cNvPicPr>
            <a:picLocks noChangeAspect="1"/>
          </p:cNvPicPr>
          <p:nvPr/>
        </p:nvPicPr>
        <p:blipFill>
          <a:blip r:embed="rId3"/>
          <a:stretch>
            <a:fillRect/>
          </a:stretch>
        </p:blipFill>
        <p:spPr>
          <a:xfrm>
            <a:off x="6347506" y="7220896"/>
            <a:ext cx="1892464" cy="1509796"/>
          </a:xfrm>
          <a:prstGeom prst="rect">
            <a:avLst/>
          </a:prstGeom>
        </p:spPr>
      </p:pic>
      <p:sp>
        <p:nvSpPr>
          <p:cNvPr id="69" name="TextBox 68"/>
          <p:cNvSpPr txBox="1"/>
          <p:nvPr/>
        </p:nvSpPr>
        <p:spPr>
          <a:xfrm>
            <a:off x="12022510" y="2741759"/>
            <a:ext cx="5793676" cy="3662541"/>
          </a:xfrm>
          <a:prstGeom prst="rect">
            <a:avLst/>
          </a:prstGeom>
          <a:noFill/>
        </p:spPr>
        <p:txBody>
          <a:bodyPr wrap="square" rtlCol="0">
            <a:spAutoFit/>
          </a:bodyPr>
          <a:lstStyle/>
          <a:p>
            <a:pPr marL="0" marR="0" lvl="0" indent="0" algn="l" defTabSz="1828800" rtl="0" eaLnBrk="1" fontAlgn="auto" latinLnBrk="0" hangingPunct="1">
              <a:lnSpc>
                <a:spcPct val="100000"/>
              </a:lnSpc>
              <a:spcBef>
                <a:spcPts val="0"/>
              </a:spcBef>
              <a:spcAft>
                <a:spcPts val="0"/>
              </a:spcAft>
              <a:buClrTx/>
              <a:buSzTx/>
              <a:buFontTx/>
              <a:buNone/>
              <a:tabLst/>
              <a:defRPr/>
            </a:pPr>
            <a:r>
              <a:rPr kumimoji="0" lang="en-AU" sz="3600" b="1" i="0" u="none" strike="noStrike" kern="1200" cap="none" spc="0" normalizeH="0" baseline="0" noProof="0" dirty="0">
                <a:ln>
                  <a:noFill/>
                </a:ln>
                <a:solidFill>
                  <a:srgbClr val="0070C0"/>
                </a:solidFill>
                <a:effectLst/>
                <a:uLnTx/>
                <a:uFillTx/>
                <a:latin typeface="Arial"/>
                <a:ea typeface="+mn-ea"/>
                <a:cs typeface="+mn-cs"/>
                <a:sym typeface="Helvetica Neue"/>
              </a:rPr>
              <a:t>Forecast</a:t>
            </a:r>
          </a:p>
          <a:p>
            <a:pPr marL="571500" marR="0" lvl="0" indent="-571500" algn="l" defTabSz="18288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AU" sz="2800" b="1" i="0" u="none" strike="noStrike" kern="1200" cap="none" spc="0" normalizeH="0" baseline="0" noProof="0" dirty="0">
                <a:ln>
                  <a:noFill/>
                </a:ln>
                <a:solidFill>
                  <a:srgbClr val="0070C0"/>
                </a:solidFill>
                <a:effectLst/>
                <a:uLnTx/>
                <a:uFillTx/>
                <a:latin typeface="Arial"/>
                <a:ea typeface="+mn-ea"/>
                <a:cs typeface="+mn-cs"/>
                <a:sym typeface="Helvetica Neue"/>
              </a:rPr>
              <a:t>Outages </a:t>
            </a:r>
          </a:p>
          <a:p>
            <a:pPr marL="571500" marR="0" lvl="0" indent="-571500" algn="l" defTabSz="18288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AU" sz="2800" b="1" i="0" u="none" strike="noStrike" kern="1200" cap="none" spc="0" normalizeH="0" baseline="0" noProof="0" dirty="0">
                <a:ln>
                  <a:noFill/>
                </a:ln>
                <a:solidFill>
                  <a:srgbClr val="0070C0"/>
                </a:solidFill>
                <a:effectLst/>
                <a:uLnTx/>
                <a:uFillTx/>
                <a:latin typeface="Arial"/>
                <a:ea typeface="+mn-ea"/>
                <a:cs typeface="+mn-cs"/>
                <a:sym typeface="Helvetica Neue"/>
              </a:rPr>
              <a:t>Faults per area</a:t>
            </a:r>
          </a:p>
          <a:p>
            <a:pPr marL="571500" marR="0" lvl="0" indent="-571500" algn="l" defTabSz="18288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AU" sz="2800" b="1" i="0" u="none" strike="noStrike" kern="1200" cap="none" spc="0" normalizeH="0" baseline="0" noProof="0" dirty="0">
                <a:ln>
                  <a:noFill/>
                </a:ln>
                <a:solidFill>
                  <a:srgbClr val="0070C0"/>
                </a:solidFill>
                <a:effectLst/>
                <a:uLnTx/>
                <a:uFillTx/>
                <a:latin typeface="Arial"/>
                <a:ea typeface="+mn-ea"/>
                <a:cs typeface="+mn-cs"/>
                <a:sym typeface="Helvetica Neue"/>
              </a:rPr>
              <a:t>Trucks required per area</a:t>
            </a:r>
          </a:p>
          <a:p>
            <a:pPr marL="571500" marR="0" lvl="0" indent="-571500" algn="l" defTabSz="18288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AU" sz="2800" b="1" i="0" u="none" strike="noStrike" kern="1200" cap="none" spc="0" normalizeH="0" baseline="0" noProof="0" dirty="0">
                <a:ln>
                  <a:noFill/>
                </a:ln>
                <a:solidFill>
                  <a:srgbClr val="0070C0"/>
                </a:solidFill>
                <a:effectLst/>
                <a:uLnTx/>
                <a:uFillTx/>
                <a:latin typeface="Arial"/>
                <a:ea typeface="+mn-ea"/>
                <a:cs typeface="+mn-cs"/>
                <a:sym typeface="Helvetica Neue"/>
              </a:rPr>
              <a:t>When are Trucks required? </a:t>
            </a:r>
          </a:p>
          <a:p>
            <a:pPr marL="571500" marR="0" lvl="0" indent="-571500" algn="l" defTabSz="18288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AU" sz="2800" b="1" i="0" u="none" strike="noStrike" kern="1200" cap="none" spc="0" normalizeH="0" baseline="0" noProof="0" dirty="0">
                <a:ln>
                  <a:noFill/>
                </a:ln>
                <a:solidFill>
                  <a:srgbClr val="0070C0"/>
                </a:solidFill>
                <a:effectLst/>
                <a:uLnTx/>
                <a:uFillTx/>
                <a:latin typeface="Arial"/>
                <a:ea typeface="+mn-ea"/>
                <a:cs typeface="+mn-cs"/>
                <a:sym typeface="Helvetica Neue"/>
              </a:rPr>
              <a:t>Calls to Call Centre</a:t>
            </a:r>
          </a:p>
          <a:p>
            <a:pPr marL="571500" marR="0" lvl="0" indent="-571500" algn="l" defTabSz="18288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AU" sz="2800" b="1" i="0" u="none" strike="noStrike" kern="1200" cap="none" spc="0" normalizeH="0" baseline="0" noProof="0" dirty="0">
                <a:ln>
                  <a:noFill/>
                </a:ln>
                <a:solidFill>
                  <a:srgbClr val="0070C0"/>
                </a:solidFill>
                <a:effectLst/>
                <a:uLnTx/>
                <a:uFillTx/>
                <a:latin typeface="Arial"/>
                <a:ea typeface="+mn-ea"/>
                <a:cs typeface="+mn-cs"/>
                <a:sym typeface="Helvetica Neue"/>
              </a:rPr>
              <a:t>USAIDI Impact = $</a:t>
            </a:r>
          </a:p>
          <a:p>
            <a:pPr marL="571500" marR="0" lvl="0" indent="-571500" algn="l" defTabSz="18288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AU" sz="2800" b="1" i="0" u="none" strike="noStrike" kern="1200" cap="none" spc="0" normalizeH="0" baseline="0" noProof="0" dirty="0">
                <a:ln>
                  <a:noFill/>
                </a:ln>
                <a:solidFill>
                  <a:srgbClr val="0070C0"/>
                </a:solidFill>
                <a:effectLst/>
                <a:uLnTx/>
                <a:uFillTx/>
                <a:latin typeface="Arial"/>
                <a:ea typeface="+mn-ea"/>
                <a:cs typeface="+mn-cs"/>
                <a:sym typeface="Helvetica Neue"/>
              </a:rPr>
              <a:t>Network load</a:t>
            </a:r>
          </a:p>
        </p:txBody>
      </p:sp>
      <p:grpSp>
        <p:nvGrpSpPr>
          <p:cNvPr id="76" name="Group 15"/>
          <p:cNvGrpSpPr>
            <a:grpSpLocks/>
          </p:cNvGrpSpPr>
          <p:nvPr/>
        </p:nvGrpSpPr>
        <p:grpSpPr bwMode="auto">
          <a:xfrm>
            <a:off x="1461255" y="8553334"/>
            <a:ext cx="3279030" cy="1543186"/>
            <a:chOff x="140" y="571"/>
            <a:chExt cx="1549" cy="293"/>
          </a:xfrm>
        </p:grpSpPr>
        <p:sp>
          <p:nvSpPr>
            <p:cNvPr id="77" name="Rectangle 16"/>
            <p:cNvSpPr>
              <a:spLocks noChangeArrowheads="1"/>
            </p:cNvSpPr>
            <p:nvPr/>
          </p:nvSpPr>
          <p:spPr bwMode="auto">
            <a:xfrm>
              <a:off x="140" y="669"/>
              <a:ext cx="1549" cy="195"/>
            </a:xfrm>
            <a:prstGeom prst="rect">
              <a:avLst/>
            </a:prstGeom>
            <a:solidFill>
              <a:schemeClr val="accent1">
                <a:lumMod val="25000"/>
                <a:lumOff val="75000"/>
              </a:schemeClr>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square" lIns="164248" tIns="82122" rIns="164248" bIns="82122" anchor="ct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lnSpc>
                  <a:spcPct val="90000"/>
                </a:lnSpc>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lnSpc>
                  <a:spcPct val="90000"/>
                </a:lnSpc>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lnSpc>
                  <a:spcPct val="90000"/>
                </a:lnSpc>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lnSpc>
                  <a:spcPct val="90000"/>
                </a:lnSpc>
                <a:spcBef>
                  <a:spcPct val="0"/>
                </a:spcBef>
                <a:spcAft>
                  <a:spcPct val="0"/>
                </a:spcAft>
                <a:defRPr sz="2400">
                  <a:solidFill>
                    <a:schemeClr val="tx1"/>
                  </a:solidFill>
                  <a:latin typeface="Arial" panose="020B0604020202020204" pitchFamily="34" charset="0"/>
                </a:defRPr>
              </a:lvl9pPr>
            </a:lstStyle>
            <a:p>
              <a:pPr marL="0" marR="0" lvl="0" indent="0" algn="l" defTabSz="1828800" rtl="0" eaLnBrk="1" fontAlgn="auto" latinLnBrk="0" hangingPunct="1">
                <a:lnSpc>
                  <a:spcPct val="100000"/>
                </a:lnSpc>
                <a:spcBef>
                  <a:spcPts val="0"/>
                </a:spcBef>
                <a:spcAft>
                  <a:spcPts val="0"/>
                </a:spcAft>
                <a:buClrTx/>
                <a:buSzTx/>
                <a:buFontTx/>
                <a:buNone/>
                <a:tabLst/>
                <a:defRPr/>
              </a:pPr>
              <a:r>
                <a:rPr kumimoji="0" lang="en-AU" sz="2800" b="0" i="0" u="none" strike="noStrike" kern="1200" cap="none" spc="0" normalizeH="0" baseline="0" noProof="0" dirty="0">
                  <a:ln>
                    <a:noFill/>
                  </a:ln>
                  <a:solidFill>
                    <a:srgbClr val="002060"/>
                  </a:solidFill>
                  <a:effectLst/>
                  <a:uLnTx/>
                  <a:uFillTx/>
                  <a:latin typeface="Arial" panose="020B0604020202020204" pitchFamily="34" charset="0"/>
                  <a:ea typeface="+mn-ea"/>
                  <a:cs typeface="+mn-cs"/>
                  <a:sym typeface="Helvetica Neue"/>
                </a:rPr>
                <a:t>History + Forecast</a:t>
              </a:r>
            </a:p>
            <a:p>
              <a:pPr marL="0" marR="0" lvl="0" indent="0" algn="l" defTabSz="1828800" rtl="0" eaLnBrk="1" fontAlgn="auto" latinLnBrk="0" hangingPunct="1">
                <a:lnSpc>
                  <a:spcPct val="100000"/>
                </a:lnSpc>
                <a:spcBef>
                  <a:spcPts val="0"/>
                </a:spcBef>
                <a:spcAft>
                  <a:spcPts val="0"/>
                </a:spcAft>
                <a:buClrTx/>
                <a:buSzTx/>
                <a:buFontTx/>
                <a:buNone/>
                <a:tabLst/>
                <a:defRPr/>
              </a:pPr>
              <a:endParaRPr kumimoji="0" lang="en-AU" sz="2800" b="0" i="0" u="none" strike="noStrike" kern="1200" cap="none" spc="0" normalizeH="0" baseline="0" noProof="0" dirty="0">
                <a:ln>
                  <a:noFill/>
                </a:ln>
                <a:solidFill>
                  <a:srgbClr val="002060"/>
                </a:solidFill>
                <a:effectLst/>
                <a:uLnTx/>
                <a:uFillTx/>
                <a:latin typeface="Arial" panose="020B0604020202020204" pitchFamily="34" charset="0"/>
                <a:ea typeface="+mn-ea"/>
                <a:cs typeface="+mn-cs"/>
                <a:sym typeface="Helvetica Neue"/>
              </a:endParaRPr>
            </a:p>
          </p:txBody>
        </p:sp>
        <p:sp>
          <p:nvSpPr>
            <p:cNvPr id="78" name="Rectangle 17"/>
            <p:cNvSpPr>
              <a:spLocks noChangeArrowheads="1"/>
            </p:cNvSpPr>
            <p:nvPr/>
          </p:nvSpPr>
          <p:spPr bwMode="auto">
            <a:xfrm>
              <a:off x="146" y="571"/>
              <a:ext cx="1543" cy="105"/>
            </a:xfrm>
            <a:prstGeom prst="rect">
              <a:avLst/>
            </a:prstGeom>
            <a:solidFill>
              <a:schemeClr val="accent1">
                <a:lumMod val="50000"/>
                <a:lumOff val="50000"/>
              </a:schemeClr>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square" lIns="164248" tIns="82122" rIns="164248" bIns="82122" anchor="ct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lnSpc>
                  <a:spcPct val="90000"/>
                </a:lnSpc>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lnSpc>
                  <a:spcPct val="90000"/>
                </a:lnSpc>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lnSpc>
                  <a:spcPct val="90000"/>
                </a:lnSpc>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lnSpc>
                  <a:spcPct val="90000"/>
                </a:lnSpc>
                <a:spcBef>
                  <a:spcPct val="0"/>
                </a:spcBef>
                <a:spcAft>
                  <a:spcPct val="0"/>
                </a:spcAft>
                <a:defRPr sz="2400">
                  <a:solidFill>
                    <a:schemeClr val="tx1"/>
                  </a:solidFill>
                  <a:latin typeface="Arial" panose="020B0604020202020204" pitchFamily="34" charset="0"/>
                </a:defRPr>
              </a:lvl9pPr>
            </a:lstStyle>
            <a:p>
              <a:pPr marL="0" marR="0" lvl="0" indent="0" algn="ctr" defTabSz="1828800" rtl="0" eaLnBrk="0" fontAlgn="base" latinLnBrk="0" hangingPunct="0">
                <a:lnSpc>
                  <a:spcPct val="90000"/>
                </a:lnSpc>
                <a:spcBef>
                  <a:spcPct val="0"/>
                </a:spcBef>
                <a:spcAft>
                  <a:spcPct val="0"/>
                </a:spcAft>
                <a:buClrTx/>
                <a:buSzTx/>
                <a:buFontTx/>
                <a:buNone/>
                <a:tabLst/>
                <a:defRPr/>
              </a:pPr>
              <a:r>
                <a:rPr kumimoji="0" lang="en-US" altLang="en-US" sz="2800" b="1" i="0" u="none" strike="noStrike" kern="0" cap="none" spc="0" normalizeH="0" baseline="0" noProof="0" dirty="0">
                  <a:ln>
                    <a:noFill/>
                  </a:ln>
                  <a:solidFill>
                    <a:srgbClr val="002060"/>
                  </a:solidFill>
                  <a:effectLst/>
                  <a:uLnTx/>
                  <a:uFillTx/>
                  <a:latin typeface="Arial" panose="020B0604020202020204" pitchFamily="34" charset="0"/>
                  <a:ea typeface="+mn-ea"/>
                  <a:cs typeface="+mn-cs"/>
                  <a:sym typeface="Helvetica Neue"/>
                </a:rPr>
                <a:t>Weather Data</a:t>
              </a:r>
            </a:p>
          </p:txBody>
        </p:sp>
      </p:grpSp>
      <p:grpSp>
        <p:nvGrpSpPr>
          <p:cNvPr id="84" name="Group 15"/>
          <p:cNvGrpSpPr>
            <a:grpSpLocks/>
          </p:cNvGrpSpPr>
          <p:nvPr/>
        </p:nvGrpSpPr>
        <p:grpSpPr bwMode="auto">
          <a:xfrm>
            <a:off x="1419349" y="6307194"/>
            <a:ext cx="3279030" cy="1574787"/>
            <a:chOff x="140" y="565"/>
            <a:chExt cx="1549" cy="299"/>
          </a:xfrm>
        </p:grpSpPr>
        <p:sp>
          <p:nvSpPr>
            <p:cNvPr id="85" name="Rectangle 16"/>
            <p:cNvSpPr>
              <a:spLocks noChangeArrowheads="1"/>
            </p:cNvSpPr>
            <p:nvPr/>
          </p:nvSpPr>
          <p:spPr bwMode="auto">
            <a:xfrm>
              <a:off x="140" y="669"/>
              <a:ext cx="1549" cy="195"/>
            </a:xfrm>
            <a:prstGeom prst="rect">
              <a:avLst/>
            </a:prstGeom>
            <a:solidFill>
              <a:srgbClr val="F0C566"/>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square" lIns="164248" tIns="82122" rIns="164248" bIns="82122" anchor="ct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lnSpc>
                  <a:spcPct val="90000"/>
                </a:lnSpc>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lnSpc>
                  <a:spcPct val="90000"/>
                </a:lnSpc>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lnSpc>
                  <a:spcPct val="90000"/>
                </a:lnSpc>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lnSpc>
                  <a:spcPct val="90000"/>
                </a:lnSpc>
                <a:spcBef>
                  <a:spcPct val="0"/>
                </a:spcBef>
                <a:spcAft>
                  <a:spcPct val="0"/>
                </a:spcAft>
                <a:defRPr sz="2400">
                  <a:solidFill>
                    <a:schemeClr val="tx1"/>
                  </a:solidFill>
                  <a:latin typeface="Arial" panose="020B0604020202020204" pitchFamily="34" charset="0"/>
                </a:defRPr>
              </a:lvl9pPr>
            </a:lstStyle>
            <a:p>
              <a:pPr marL="0" marR="0" lvl="0" indent="0" algn="l" defTabSz="1828800" rtl="0" eaLnBrk="1" fontAlgn="auto" latinLnBrk="0" hangingPunct="1">
                <a:lnSpc>
                  <a:spcPct val="100000"/>
                </a:lnSpc>
                <a:spcBef>
                  <a:spcPts val="0"/>
                </a:spcBef>
                <a:spcAft>
                  <a:spcPts val="0"/>
                </a:spcAft>
                <a:buClrTx/>
                <a:buSzTx/>
                <a:buFontTx/>
                <a:buNone/>
                <a:tabLst/>
                <a:defRPr/>
              </a:pPr>
              <a:r>
                <a:rPr kumimoji="0" lang="en-AU" sz="2800" b="0" i="0" u="none" strike="noStrike" kern="1200" cap="none" spc="0" normalizeH="0" baseline="0" noProof="0" dirty="0">
                  <a:ln>
                    <a:noFill/>
                  </a:ln>
                  <a:solidFill>
                    <a:srgbClr val="002060"/>
                  </a:solidFill>
                  <a:effectLst/>
                  <a:uLnTx/>
                  <a:uFillTx/>
                  <a:latin typeface="Arial" panose="020B0604020202020204" pitchFamily="34" charset="0"/>
                  <a:ea typeface="+mn-ea"/>
                  <a:cs typeface="+mn-cs"/>
                  <a:sym typeface="Helvetica Neue"/>
                </a:rPr>
                <a:t>12 years of data</a:t>
              </a:r>
            </a:p>
            <a:p>
              <a:pPr marL="0" marR="0" lvl="0" indent="0" algn="l" defTabSz="1828800" rtl="0" eaLnBrk="1" fontAlgn="auto" latinLnBrk="0" hangingPunct="1">
                <a:lnSpc>
                  <a:spcPct val="100000"/>
                </a:lnSpc>
                <a:spcBef>
                  <a:spcPts val="0"/>
                </a:spcBef>
                <a:spcAft>
                  <a:spcPts val="0"/>
                </a:spcAft>
                <a:buClrTx/>
                <a:buSzTx/>
                <a:buFontTx/>
                <a:buNone/>
                <a:tabLst/>
                <a:defRPr/>
              </a:pPr>
              <a:endParaRPr kumimoji="0" lang="en-AU" sz="2800" b="0" i="0" u="none" strike="noStrike" kern="1200" cap="none" spc="0" normalizeH="0" baseline="0" noProof="0" dirty="0">
                <a:ln>
                  <a:noFill/>
                </a:ln>
                <a:solidFill>
                  <a:srgbClr val="002060"/>
                </a:solidFill>
                <a:effectLst/>
                <a:uLnTx/>
                <a:uFillTx/>
                <a:latin typeface="Arial" panose="020B0604020202020204" pitchFamily="34" charset="0"/>
                <a:ea typeface="+mn-ea"/>
                <a:cs typeface="+mn-cs"/>
                <a:sym typeface="Helvetica Neue"/>
              </a:endParaRPr>
            </a:p>
          </p:txBody>
        </p:sp>
        <p:sp>
          <p:nvSpPr>
            <p:cNvPr id="86" name="Rectangle 17"/>
            <p:cNvSpPr>
              <a:spLocks noChangeArrowheads="1"/>
            </p:cNvSpPr>
            <p:nvPr/>
          </p:nvSpPr>
          <p:spPr bwMode="auto">
            <a:xfrm>
              <a:off x="146" y="565"/>
              <a:ext cx="1543" cy="105"/>
            </a:xfrm>
            <a:prstGeom prst="rect">
              <a:avLst/>
            </a:prstGeom>
            <a:solidFill>
              <a:srgbClr val="D28700"/>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square" lIns="164248" tIns="82122" rIns="164248" bIns="82122" anchor="ct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lnSpc>
                  <a:spcPct val="90000"/>
                </a:lnSpc>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lnSpc>
                  <a:spcPct val="90000"/>
                </a:lnSpc>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lnSpc>
                  <a:spcPct val="90000"/>
                </a:lnSpc>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lnSpc>
                  <a:spcPct val="90000"/>
                </a:lnSpc>
                <a:spcBef>
                  <a:spcPct val="0"/>
                </a:spcBef>
                <a:spcAft>
                  <a:spcPct val="0"/>
                </a:spcAft>
                <a:defRPr sz="2400">
                  <a:solidFill>
                    <a:schemeClr val="tx1"/>
                  </a:solidFill>
                  <a:latin typeface="Arial" panose="020B0604020202020204" pitchFamily="34" charset="0"/>
                </a:defRPr>
              </a:lvl9pPr>
            </a:lstStyle>
            <a:p>
              <a:pPr marL="0" marR="0" lvl="0" indent="0" algn="ctr" defTabSz="1828800" rtl="0" eaLnBrk="0" fontAlgn="base" latinLnBrk="0" hangingPunct="0">
                <a:lnSpc>
                  <a:spcPct val="90000"/>
                </a:lnSpc>
                <a:spcBef>
                  <a:spcPct val="0"/>
                </a:spcBef>
                <a:spcAft>
                  <a:spcPct val="0"/>
                </a:spcAft>
                <a:buClrTx/>
                <a:buSzTx/>
                <a:buFontTx/>
                <a:buNone/>
                <a:tabLst/>
                <a:defRPr/>
              </a:pPr>
              <a:r>
                <a:rPr kumimoji="0" lang="en-US" altLang="en-US" sz="2800" b="1" i="0" u="none" strike="noStrike" kern="0" cap="none" spc="0" normalizeH="0" baseline="0" noProof="0" dirty="0">
                  <a:ln>
                    <a:noFill/>
                  </a:ln>
                  <a:solidFill>
                    <a:srgbClr val="002060"/>
                  </a:solidFill>
                  <a:effectLst/>
                  <a:uLnTx/>
                  <a:uFillTx/>
                  <a:latin typeface="Arial" panose="020B0604020202020204" pitchFamily="34" charset="0"/>
                  <a:ea typeface="+mn-ea"/>
                  <a:cs typeface="+mn-cs"/>
                  <a:sym typeface="Helvetica Neue"/>
                </a:rPr>
                <a:t>DMS Faults Data </a:t>
              </a:r>
            </a:p>
          </p:txBody>
        </p:sp>
      </p:grpSp>
      <p:cxnSp>
        <p:nvCxnSpPr>
          <p:cNvPr id="91" name="Straight Arrow Connector 90"/>
          <p:cNvCxnSpPr>
            <a:stCxn id="85" idx="3"/>
          </p:cNvCxnSpPr>
          <p:nvPr/>
        </p:nvCxnSpPr>
        <p:spPr>
          <a:xfrm>
            <a:off x="4698379" y="7368465"/>
            <a:ext cx="1245827" cy="599809"/>
          </a:xfrm>
          <a:prstGeom prst="straightConnector1">
            <a:avLst/>
          </a:prstGeom>
          <a:ln w="28575">
            <a:solidFill>
              <a:srgbClr val="0070C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4" name="Straight Arrow Connector 93"/>
          <p:cNvCxnSpPr>
            <a:stCxn id="77" idx="3"/>
          </p:cNvCxnSpPr>
          <p:nvPr/>
        </p:nvCxnSpPr>
        <p:spPr>
          <a:xfrm flipV="1">
            <a:off x="4740285" y="9037175"/>
            <a:ext cx="1318627" cy="545828"/>
          </a:xfrm>
          <a:prstGeom prst="straightConnector1">
            <a:avLst/>
          </a:prstGeom>
          <a:ln w="28575">
            <a:solidFill>
              <a:srgbClr val="0070C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6" name="AutoShape 2" descr="Image result for tick icon"/>
          <p:cNvSpPr>
            <a:spLocks noChangeAspect="1" noChangeArrowheads="1"/>
          </p:cNvSpPr>
          <p:nvPr/>
        </p:nvSpPr>
        <p:spPr bwMode="auto">
          <a:xfrm>
            <a:off x="311150" y="-288925"/>
            <a:ext cx="609600" cy="609602"/>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82880" tIns="91440" rIns="182880" bIns="91440" numCol="1" anchor="t" anchorCtr="0" compatLnSpc="1">
            <a:prstTxWarp prst="textNoShape">
              <a:avLst/>
            </a:prstTxWarp>
          </a:bodyPr>
          <a:lstStyle/>
          <a:p>
            <a:pPr marL="0" marR="0" lvl="0" indent="0" algn="l" defTabSz="1828800" rtl="0" eaLnBrk="1" fontAlgn="auto" latinLnBrk="0" hangingPunct="1">
              <a:lnSpc>
                <a:spcPct val="100000"/>
              </a:lnSpc>
              <a:spcBef>
                <a:spcPts val="0"/>
              </a:spcBef>
              <a:spcAft>
                <a:spcPts val="0"/>
              </a:spcAft>
              <a:buClrTx/>
              <a:buSzTx/>
              <a:buFontTx/>
              <a:buNone/>
              <a:tabLst/>
              <a:defRPr/>
            </a:pPr>
            <a:endParaRPr kumimoji="0" lang="en-AU" sz="3600" b="0" i="0" u="none" strike="noStrike" kern="1200" cap="none" spc="0" normalizeH="0" baseline="0" noProof="0">
              <a:ln>
                <a:noFill/>
              </a:ln>
              <a:solidFill>
                <a:prstClr val="black"/>
              </a:solidFill>
              <a:effectLst/>
              <a:uLnTx/>
              <a:uFillTx/>
              <a:latin typeface="Arial"/>
              <a:ea typeface="+mn-ea"/>
              <a:cs typeface="+mn-cs"/>
              <a:sym typeface="Helvetica Neue"/>
            </a:endParaRPr>
          </a:p>
        </p:txBody>
      </p:sp>
      <p:sp>
        <p:nvSpPr>
          <p:cNvPr id="107" name="AutoShape 4" descr="Green check mark icon. Tick symbol in green color, vector illustration."/>
          <p:cNvSpPr>
            <a:spLocks noChangeAspect="1" noChangeArrowheads="1"/>
          </p:cNvSpPr>
          <p:nvPr/>
        </p:nvSpPr>
        <p:spPr bwMode="auto">
          <a:xfrm>
            <a:off x="615950" y="15875"/>
            <a:ext cx="609600" cy="609602"/>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82880" tIns="91440" rIns="182880" bIns="91440" numCol="1" anchor="t" anchorCtr="0" compatLnSpc="1">
            <a:prstTxWarp prst="textNoShape">
              <a:avLst/>
            </a:prstTxWarp>
          </a:bodyPr>
          <a:lstStyle/>
          <a:p>
            <a:pPr marL="0" marR="0" lvl="0" indent="0" algn="l" defTabSz="1828800" rtl="0" eaLnBrk="1" fontAlgn="auto" latinLnBrk="0" hangingPunct="1">
              <a:lnSpc>
                <a:spcPct val="100000"/>
              </a:lnSpc>
              <a:spcBef>
                <a:spcPts val="0"/>
              </a:spcBef>
              <a:spcAft>
                <a:spcPts val="0"/>
              </a:spcAft>
              <a:buClrTx/>
              <a:buSzTx/>
              <a:buFontTx/>
              <a:buNone/>
              <a:tabLst/>
              <a:defRPr/>
            </a:pPr>
            <a:endParaRPr kumimoji="0" lang="en-AU" sz="3600" b="0" i="0" u="none" strike="noStrike" kern="1200" cap="none" spc="0" normalizeH="0" baseline="0" noProof="0">
              <a:ln>
                <a:noFill/>
              </a:ln>
              <a:solidFill>
                <a:prstClr val="black"/>
              </a:solidFill>
              <a:effectLst/>
              <a:uLnTx/>
              <a:uFillTx/>
              <a:latin typeface="Arial"/>
              <a:ea typeface="+mn-ea"/>
              <a:cs typeface="+mn-cs"/>
              <a:sym typeface="Helvetica Neue"/>
            </a:endParaRPr>
          </a:p>
        </p:txBody>
      </p:sp>
      <p:sp>
        <p:nvSpPr>
          <p:cNvPr id="115" name="Round Same Side Corner Rectangle 114"/>
          <p:cNvSpPr/>
          <p:nvPr/>
        </p:nvSpPr>
        <p:spPr>
          <a:xfrm>
            <a:off x="9911097" y="7188786"/>
            <a:ext cx="4831614" cy="2238680"/>
          </a:xfrm>
          <a:prstGeom prst="round2SameRect">
            <a:avLst/>
          </a:prstGeom>
        </p:spPr>
        <p:style>
          <a:lnRef idx="0">
            <a:schemeClr val="accent3"/>
          </a:lnRef>
          <a:fillRef idx="3">
            <a:schemeClr val="accent3"/>
          </a:fillRef>
          <a:effectRef idx="3">
            <a:schemeClr val="accent3"/>
          </a:effectRef>
          <a:fontRef idx="minor">
            <a:schemeClr val="lt1"/>
          </a:fontRef>
        </p:style>
        <p:txBody>
          <a:bodyPr rtlCol="0" anchor="ctr"/>
          <a:lstStyle/>
          <a:p>
            <a:pPr marL="0" marR="0" lvl="0" indent="0" algn="l" defTabSz="1828800" rtl="0" eaLnBrk="1" fontAlgn="auto" latinLnBrk="0" hangingPunct="1">
              <a:lnSpc>
                <a:spcPct val="100000"/>
              </a:lnSpc>
              <a:spcBef>
                <a:spcPts val="0"/>
              </a:spcBef>
              <a:spcAft>
                <a:spcPts val="0"/>
              </a:spcAft>
              <a:buClrTx/>
              <a:buSzTx/>
              <a:buFontTx/>
              <a:buNone/>
              <a:tabLst/>
              <a:defRPr/>
            </a:pPr>
            <a:r>
              <a:rPr kumimoji="0" lang="en-AU" sz="2800" b="1" i="0" u="none" strike="noStrike" kern="1200" cap="none" spc="0" normalizeH="0" baseline="0" noProof="0" dirty="0">
                <a:ln>
                  <a:noFill/>
                </a:ln>
                <a:solidFill>
                  <a:srgbClr val="002060"/>
                </a:solidFill>
                <a:effectLst/>
                <a:uLnTx/>
                <a:uFillTx/>
                <a:latin typeface="Arial"/>
                <a:ea typeface="+mn-ea"/>
                <a:cs typeface="+mn-cs"/>
                <a:sym typeface="Helvetica Neue"/>
              </a:rPr>
              <a:t>Resources requirements</a:t>
            </a:r>
          </a:p>
          <a:p>
            <a:pPr marL="0" marR="0" lvl="0" indent="0" algn="l" defTabSz="1828800" rtl="0" eaLnBrk="1" fontAlgn="auto" latinLnBrk="0" hangingPunct="1">
              <a:lnSpc>
                <a:spcPct val="100000"/>
              </a:lnSpc>
              <a:spcBef>
                <a:spcPts val="0"/>
              </a:spcBef>
              <a:spcAft>
                <a:spcPts val="0"/>
              </a:spcAft>
              <a:buClrTx/>
              <a:buSzTx/>
              <a:buFontTx/>
              <a:buNone/>
              <a:tabLst/>
              <a:defRPr/>
            </a:pPr>
            <a:r>
              <a:rPr kumimoji="0" lang="en-AU" sz="2800" b="1" i="0" u="none" strike="noStrike" kern="1200" cap="none" spc="0" normalizeH="0" baseline="0" noProof="0" dirty="0">
                <a:ln>
                  <a:noFill/>
                </a:ln>
                <a:solidFill>
                  <a:srgbClr val="002060"/>
                </a:solidFill>
                <a:effectLst/>
                <a:uLnTx/>
                <a:uFillTx/>
                <a:latin typeface="Arial"/>
                <a:ea typeface="+mn-ea"/>
                <a:cs typeface="+mn-cs"/>
                <a:sym typeface="Helvetica Neue"/>
              </a:rPr>
              <a:t>&amp; Input Notification</a:t>
            </a:r>
          </a:p>
        </p:txBody>
      </p:sp>
      <p:cxnSp>
        <p:nvCxnSpPr>
          <p:cNvPr id="116" name="Straight Arrow Connector 115"/>
          <p:cNvCxnSpPr>
            <a:endCxn id="115" idx="2"/>
          </p:cNvCxnSpPr>
          <p:nvPr/>
        </p:nvCxnSpPr>
        <p:spPr>
          <a:xfrm>
            <a:off x="9027499" y="8294849"/>
            <a:ext cx="883598" cy="13278"/>
          </a:xfrm>
          <a:prstGeom prst="straightConnector1">
            <a:avLst/>
          </a:prstGeom>
          <a:ln w="28575">
            <a:solidFill>
              <a:srgbClr val="0070C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8" name="Straight Arrow Connector 117"/>
          <p:cNvCxnSpPr/>
          <p:nvPr/>
        </p:nvCxnSpPr>
        <p:spPr>
          <a:xfrm flipV="1">
            <a:off x="14733472" y="5029201"/>
            <a:ext cx="3702280" cy="2858050"/>
          </a:xfrm>
          <a:prstGeom prst="straightConnector1">
            <a:avLst/>
          </a:prstGeom>
          <a:ln w="28575">
            <a:solidFill>
              <a:srgbClr val="0070C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0" name="Straight Arrow Connector 119"/>
          <p:cNvCxnSpPr>
            <a:stCxn id="115" idx="0"/>
          </p:cNvCxnSpPr>
          <p:nvPr/>
        </p:nvCxnSpPr>
        <p:spPr>
          <a:xfrm flipV="1">
            <a:off x="14742711" y="6779402"/>
            <a:ext cx="4412842" cy="1528724"/>
          </a:xfrm>
          <a:prstGeom prst="straightConnector1">
            <a:avLst/>
          </a:prstGeom>
          <a:ln w="28575">
            <a:solidFill>
              <a:srgbClr val="0070C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1" name="Straight Arrow Connector 120"/>
          <p:cNvCxnSpPr/>
          <p:nvPr/>
        </p:nvCxnSpPr>
        <p:spPr>
          <a:xfrm flipV="1">
            <a:off x="14742710" y="8619369"/>
            <a:ext cx="3209268" cy="86050"/>
          </a:xfrm>
          <a:prstGeom prst="straightConnector1">
            <a:avLst/>
          </a:prstGeom>
          <a:ln w="28575">
            <a:solidFill>
              <a:srgbClr val="0070C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32" name="TextBox 131"/>
          <p:cNvSpPr txBox="1"/>
          <p:nvPr/>
        </p:nvSpPr>
        <p:spPr>
          <a:xfrm>
            <a:off x="19240897" y="5999567"/>
            <a:ext cx="1695266" cy="523220"/>
          </a:xfrm>
          <a:prstGeom prst="rect">
            <a:avLst/>
          </a:prstGeom>
          <a:noFill/>
        </p:spPr>
        <p:txBody>
          <a:bodyPr wrap="square" rtlCol="0">
            <a:spAutoFit/>
          </a:bodyPr>
          <a:lstStyle/>
          <a:p>
            <a:pPr marL="0" marR="0" lvl="0" indent="0" algn="l" defTabSz="1828800" rtl="0" eaLnBrk="1" fontAlgn="auto" latinLnBrk="0" hangingPunct="1">
              <a:lnSpc>
                <a:spcPct val="100000"/>
              </a:lnSpc>
              <a:spcBef>
                <a:spcPts val="0"/>
              </a:spcBef>
              <a:spcAft>
                <a:spcPts val="0"/>
              </a:spcAft>
              <a:buClrTx/>
              <a:buSzTx/>
              <a:buFontTx/>
              <a:buNone/>
              <a:tabLst/>
              <a:defRPr/>
            </a:pPr>
            <a:r>
              <a:rPr kumimoji="0" lang="en-AU" sz="2800" b="1" i="0" u="none" strike="noStrike" kern="1200" cap="none" spc="0" normalizeH="0" baseline="0" noProof="0" dirty="0">
                <a:ln>
                  <a:noFill/>
                </a:ln>
                <a:solidFill>
                  <a:srgbClr val="0070C0"/>
                </a:solidFill>
                <a:effectLst/>
                <a:uLnTx/>
                <a:uFillTx/>
                <a:latin typeface="Arial"/>
                <a:ea typeface="+mn-ea"/>
                <a:cs typeface="+mn-cs"/>
                <a:sym typeface="Helvetica Neue"/>
              </a:rPr>
              <a:t>Central</a:t>
            </a:r>
          </a:p>
        </p:txBody>
      </p:sp>
      <p:sp>
        <p:nvSpPr>
          <p:cNvPr id="133" name="TextBox 132"/>
          <p:cNvSpPr txBox="1"/>
          <p:nvPr/>
        </p:nvSpPr>
        <p:spPr>
          <a:xfrm>
            <a:off x="18263331" y="8496065"/>
            <a:ext cx="1695266" cy="523220"/>
          </a:xfrm>
          <a:prstGeom prst="rect">
            <a:avLst/>
          </a:prstGeom>
          <a:noFill/>
        </p:spPr>
        <p:txBody>
          <a:bodyPr wrap="square" rtlCol="0">
            <a:spAutoFit/>
          </a:bodyPr>
          <a:lstStyle/>
          <a:p>
            <a:pPr marL="0" marR="0" lvl="0" indent="0" algn="l" defTabSz="1828800" rtl="0" eaLnBrk="1" fontAlgn="auto" latinLnBrk="0" hangingPunct="1">
              <a:lnSpc>
                <a:spcPct val="100000"/>
              </a:lnSpc>
              <a:spcBef>
                <a:spcPts val="0"/>
              </a:spcBef>
              <a:spcAft>
                <a:spcPts val="0"/>
              </a:spcAft>
              <a:buClrTx/>
              <a:buSzTx/>
              <a:buFontTx/>
              <a:buNone/>
              <a:tabLst/>
              <a:defRPr/>
            </a:pPr>
            <a:r>
              <a:rPr kumimoji="0" lang="en-AU" sz="2800" b="1" i="0" u="none" strike="noStrike" kern="1200" cap="none" spc="0" normalizeH="0" baseline="0" noProof="0" dirty="0">
                <a:ln>
                  <a:noFill/>
                </a:ln>
                <a:solidFill>
                  <a:srgbClr val="0070C0"/>
                </a:solidFill>
                <a:effectLst/>
                <a:uLnTx/>
                <a:uFillTx/>
                <a:latin typeface="Arial"/>
                <a:ea typeface="+mn-ea"/>
                <a:cs typeface="+mn-cs"/>
                <a:sym typeface="Helvetica Neue"/>
              </a:rPr>
              <a:t>South</a:t>
            </a:r>
          </a:p>
        </p:txBody>
      </p:sp>
      <p:sp>
        <p:nvSpPr>
          <p:cNvPr id="134" name="TextBox 133"/>
          <p:cNvSpPr txBox="1"/>
          <p:nvPr/>
        </p:nvSpPr>
        <p:spPr>
          <a:xfrm>
            <a:off x="18690629" y="4003641"/>
            <a:ext cx="1695266" cy="523220"/>
          </a:xfrm>
          <a:prstGeom prst="rect">
            <a:avLst/>
          </a:prstGeom>
          <a:noFill/>
        </p:spPr>
        <p:txBody>
          <a:bodyPr wrap="square" rtlCol="0">
            <a:spAutoFit/>
          </a:bodyPr>
          <a:lstStyle/>
          <a:p>
            <a:pPr marL="0" marR="0" lvl="0" indent="0" algn="l" defTabSz="1828800" rtl="0" eaLnBrk="1" fontAlgn="auto" latinLnBrk="0" hangingPunct="1">
              <a:lnSpc>
                <a:spcPct val="100000"/>
              </a:lnSpc>
              <a:spcBef>
                <a:spcPts val="0"/>
              </a:spcBef>
              <a:spcAft>
                <a:spcPts val="0"/>
              </a:spcAft>
              <a:buClrTx/>
              <a:buSzTx/>
              <a:buFontTx/>
              <a:buNone/>
              <a:tabLst/>
              <a:defRPr/>
            </a:pPr>
            <a:r>
              <a:rPr kumimoji="0" lang="en-AU" sz="2800" b="1" i="0" u="none" strike="noStrike" kern="1200" cap="none" spc="0" normalizeH="0" baseline="0" noProof="0" dirty="0">
                <a:ln>
                  <a:noFill/>
                </a:ln>
                <a:solidFill>
                  <a:srgbClr val="0070C0"/>
                </a:solidFill>
                <a:effectLst/>
                <a:uLnTx/>
                <a:uFillTx/>
                <a:latin typeface="Arial"/>
                <a:ea typeface="+mn-ea"/>
                <a:cs typeface="+mn-cs"/>
                <a:sym typeface="Helvetica Neue"/>
              </a:rPr>
              <a:t>North</a:t>
            </a:r>
          </a:p>
        </p:txBody>
      </p:sp>
      <p:cxnSp>
        <p:nvCxnSpPr>
          <p:cNvPr id="34" name="Straight Arrow Connector 33"/>
          <p:cNvCxnSpPr/>
          <p:nvPr/>
        </p:nvCxnSpPr>
        <p:spPr>
          <a:xfrm flipV="1">
            <a:off x="19255239" y="5222666"/>
            <a:ext cx="1453166" cy="663896"/>
          </a:xfrm>
          <a:prstGeom prst="straightConnector1">
            <a:avLst/>
          </a:prstGeom>
          <a:ln w="28575">
            <a:solidFill>
              <a:srgbClr val="00206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a:endCxn id="5" idx="7"/>
          </p:cNvCxnSpPr>
          <p:nvPr/>
        </p:nvCxnSpPr>
        <p:spPr>
          <a:xfrm>
            <a:off x="18654273" y="7501749"/>
            <a:ext cx="1608794" cy="794830"/>
          </a:xfrm>
          <a:prstGeom prst="straightConnector1">
            <a:avLst/>
          </a:prstGeom>
          <a:ln w="28575">
            <a:solidFill>
              <a:srgbClr val="00206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26981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3">
            <a:extLst>
              <a:ext uri="{FF2B5EF4-FFF2-40B4-BE49-F238E27FC236}">
                <a16:creationId xmlns:a16="http://schemas.microsoft.com/office/drawing/2014/main" id="{C771085F-85B7-364B-86B5-94F7B19993F1}"/>
              </a:ext>
            </a:extLst>
          </p:cNvPr>
          <p:cNvSpPr txBox="1">
            <a:spLocks/>
          </p:cNvSpPr>
          <p:nvPr/>
        </p:nvSpPr>
        <p:spPr>
          <a:xfrm>
            <a:off x="12977196" y="12207520"/>
            <a:ext cx="1190905" cy="4020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2DF68DF2-6E18-41F6-AFE0-AA4564C85ECC}" type="slidenum">
              <a:rPr lang="en-GB" sz="2333"/>
              <a:pPr/>
              <a:t>18</a:t>
            </a:fld>
            <a:endParaRPr lang="en-GB" sz="2333" dirty="0"/>
          </a:p>
        </p:txBody>
      </p:sp>
      <p:cxnSp>
        <p:nvCxnSpPr>
          <p:cNvPr id="24" name="Straight Connector 23">
            <a:extLst>
              <a:ext uri="{FF2B5EF4-FFF2-40B4-BE49-F238E27FC236}">
                <a16:creationId xmlns:a16="http://schemas.microsoft.com/office/drawing/2014/main" id="{5B8CECFA-F15F-BA45-8BEF-E4769479A4DD}"/>
              </a:ext>
            </a:extLst>
          </p:cNvPr>
          <p:cNvCxnSpPr>
            <a:cxnSpLocks/>
          </p:cNvCxnSpPr>
          <p:nvPr/>
        </p:nvCxnSpPr>
        <p:spPr>
          <a:xfrm flipV="1">
            <a:off x="3877144" y="9048751"/>
            <a:ext cx="374533" cy="2063498"/>
          </a:xfrm>
          <a:prstGeom prst="line">
            <a:avLst/>
          </a:prstGeom>
          <a:ln>
            <a:solidFill>
              <a:schemeClr val="tx2"/>
            </a:solidFill>
            <a:prstDash val="dash"/>
          </a:ln>
        </p:spPr>
        <p:style>
          <a:lnRef idx="1">
            <a:schemeClr val="accent1"/>
          </a:lnRef>
          <a:fillRef idx="0">
            <a:schemeClr val="accent1"/>
          </a:fillRef>
          <a:effectRef idx="0">
            <a:schemeClr val="accent1"/>
          </a:effectRef>
          <a:fontRef idx="minor">
            <a:schemeClr val="tx1"/>
          </a:fontRef>
        </p:style>
      </p:cxnSp>
      <p:pic>
        <p:nvPicPr>
          <p:cNvPr id="19" name="Picture 18">
            <a:extLst>
              <a:ext uri="{FF2B5EF4-FFF2-40B4-BE49-F238E27FC236}">
                <a16:creationId xmlns:a16="http://schemas.microsoft.com/office/drawing/2014/main" id="{38B754FC-12AD-0545-A482-D70FC656C8A7}"/>
              </a:ext>
            </a:extLst>
          </p:cNvPr>
          <p:cNvPicPr>
            <a:picLocks noChangeAspect="1"/>
          </p:cNvPicPr>
          <p:nvPr/>
        </p:nvPicPr>
        <p:blipFill rotWithShape="1">
          <a:blip r:embed="rId2" cstate="screen">
            <a:alphaModFix amt="25000"/>
            <a:extLst>
              <a:ext uri="{28A0092B-C50C-407E-A947-70E740481C1C}">
                <a14:useLocalDpi xmlns:a14="http://schemas.microsoft.com/office/drawing/2010/main"/>
              </a:ext>
            </a:extLst>
          </a:blip>
          <a:srcRect/>
          <a:stretch/>
        </p:blipFill>
        <p:spPr>
          <a:xfrm>
            <a:off x="19032" y="69275"/>
            <a:ext cx="24384000" cy="13716000"/>
          </a:xfrm>
          <a:prstGeom prst="rect">
            <a:avLst/>
          </a:prstGeom>
        </p:spPr>
      </p:pic>
      <p:pic>
        <p:nvPicPr>
          <p:cNvPr id="20" name="Picture 19">
            <a:extLst>
              <a:ext uri="{FF2B5EF4-FFF2-40B4-BE49-F238E27FC236}">
                <a16:creationId xmlns:a16="http://schemas.microsoft.com/office/drawing/2014/main" id="{96DBEC30-BCBE-F242-8E3D-F8BF75B83D8D}"/>
              </a:ext>
            </a:extLst>
          </p:cNvPr>
          <p:cNvPicPr>
            <a:picLocks noChangeAspect="1"/>
          </p:cNvPicPr>
          <p:nvPr/>
        </p:nvPicPr>
        <p:blipFill rotWithShape="1">
          <a:blip r:embed="rId2" cstate="screen">
            <a:alphaModFix amt="25000"/>
            <a:extLst>
              <a:ext uri="{28A0092B-C50C-407E-A947-70E740481C1C}">
                <a14:useLocalDpi xmlns:a14="http://schemas.microsoft.com/office/drawing/2010/main"/>
              </a:ext>
            </a:extLst>
          </a:blip>
          <a:srcRect/>
          <a:stretch/>
        </p:blipFill>
        <p:spPr>
          <a:xfrm>
            <a:off x="29345" y="21149"/>
            <a:ext cx="24384000" cy="13716000"/>
          </a:xfrm>
          <a:prstGeom prst="rect">
            <a:avLst/>
          </a:prstGeom>
        </p:spPr>
      </p:pic>
      <p:sp>
        <p:nvSpPr>
          <p:cNvPr id="21" name="Shape 67">
            <a:extLst>
              <a:ext uri="{FF2B5EF4-FFF2-40B4-BE49-F238E27FC236}">
                <a16:creationId xmlns:a16="http://schemas.microsoft.com/office/drawing/2014/main" id="{EB4F9FE5-F1DE-7944-AB7A-6822185621B5}"/>
              </a:ext>
            </a:extLst>
          </p:cNvPr>
          <p:cNvSpPr/>
          <p:nvPr/>
        </p:nvSpPr>
        <p:spPr>
          <a:xfrm>
            <a:off x="536957" y="375145"/>
            <a:ext cx="387354" cy="1158056"/>
          </a:xfrm>
          <a:prstGeom prst="roundRect">
            <a:avLst>
              <a:gd name="adj" fmla="val 50000"/>
            </a:avLst>
          </a:prstGeom>
          <a:solidFill>
            <a:srgbClr val="DC2001"/>
          </a:solidFill>
          <a:ln w="12700">
            <a:miter lim="400000"/>
          </a:ln>
        </p:spPr>
        <p:txBody>
          <a:bodyPr lIns="45719" rIns="45719" anchor="ctr"/>
          <a:lstStyle/>
          <a:p>
            <a:pPr algn="ctr">
              <a:defRPr>
                <a:solidFill>
                  <a:srgbClr val="FFFFFF"/>
                </a:solidFill>
              </a:defRPr>
            </a:pPr>
            <a:endParaRPr/>
          </a:p>
        </p:txBody>
      </p:sp>
      <p:sp>
        <p:nvSpPr>
          <p:cNvPr id="22" name="TextBox 21">
            <a:extLst>
              <a:ext uri="{FF2B5EF4-FFF2-40B4-BE49-F238E27FC236}">
                <a16:creationId xmlns:a16="http://schemas.microsoft.com/office/drawing/2014/main" id="{D42EA051-3274-334E-9559-B652C507C848}"/>
              </a:ext>
            </a:extLst>
          </p:cNvPr>
          <p:cNvSpPr txBox="1"/>
          <p:nvPr/>
        </p:nvSpPr>
        <p:spPr>
          <a:xfrm>
            <a:off x="1285100" y="591789"/>
            <a:ext cx="11056560" cy="83356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ts val="5740"/>
              </a:lnSpc>
              <a:spcBef>
                <a:spcPts val="0"/>
              </a:spcBef>
              <a:spcAft>
                <a:spcPts val="0"/>
              </a:spcAft>
              <a:buClrTx/>
              <a:buSzTx/>
              <a:buFontTx/>
              <a:buNone/>
              <a:tabLst/>
            </a:pPr>
            <a:r>
              <a:rPr lang="en-US" sz="6000" cap="none" dirty="0">
                <a:solidFill>
                  <a:schemeClr val="bg1"/>
                </a:solidFill>
                <a:ea typeface="Century Gothic" charset="0"/>
                <a:cs typeface="Century Gothic" charset="0"/>
              </a:rPr>
              <a:t>Objective</a:t>
            </a:r>
            <a:endParaRPr kumimoji="0" lang="en-US" sz="6000" u="none" strike="noStrike" cap="none" spc="0" normalizeH="0" baseline="0" dirty="0">
              <a:ln>
                <a:noFill/>
              </a:ln>
              <a:solidFill>
                <a:schemeClr val="bg1"/>
              </a:solidFill>
              <a:effectLst/>
              <a:uFillTx/>
              <a:ea typeface="Century Gothic" charset="0"/>
              <a:cs typeface="Century Gothic" charset="0"/>
              <a:sym typeface="Helvetica Neue"/>
            </a:endParaRPr>
          </a:p>
        </p:txBody>
      </p:sp>
      <p:sp>
        <p:nvSpPr>
          <p:cNvPr id="23" name="TextBox 22">
            <a:extLst>
              <a:ext uri="{FF2B5EF4-FFF2-40B4-BE49-F238E27FC236}">
                <a16:creationId xmlns:a16="http://schemas.microsoft.com/office/drawing/2014/main" id="{178CA39C-F726-AC47-8593-2DC8C91179CD}"/>
              </a:ext>
            </a:extLst>
          </p:cNvPr>
          <p:cNvSpPr txBox="1"/>
          <p:nvPr/>
        </p:nvSpPr>
        <p:spPr>
          <a:xfrm>
            <a:off x="1285100" y="1582926"/>
            <a:ext cx="22949240" cy="70788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defTabSz="2077546" hangingPunct="1"/>
            <a:r>
              <a:rPr lang="en-US" sz="4000" kern="1200" cap="none" dirty="0">
                <a:solidFill>
                  <a:schemeClr val="bg1"/>
                </a:solidFill>
                <a:latin typeface="Arial"/>
              </a:rPr>
              <a:t>Forecast the number of network outages for regions in the electricity distribution network.</a:t>
            </a:r>
          </a:p>
        </p:txBody>
      </p:sp>
      <p:sp>
        <p:nvSpPr>
          <p:cNvPr id="25" name="Shape 67">
            <a:extLst>
              <a:ext uri="{FF2B5EF4-FFF2-40B4-BE49-F238E27FC236}">
                <a16:creationId xmlns:a16="http://schemas.microsoft.com/office/drawing/2014/main" id="{9DF16E33-75F7-9B4C-9762-0592E3F1DE1E}"/>
              </a:ext>
            </a:extLst>
          </p:cNvPr>
          <p:cNvSpPr/>
          <p:nvPr/>
        </p:nvSpPr>
        <p:spPr>
          <a:xfrm>
            <a:off x="536957" y="2859539"/>
            <a:ext cx="387354" cy="1158056"/>
          </a:xfrm>
          <a:prstGeom prst="roundRect">
            <a:avLst>
              <a:gd name="adj" fmla="val 50000"/>
            </a:avLst>
          </a:prstGeom>
          <a:solidFill>
            <a:srgbClr val="DC2001"/>
          </a:solidFill>
          <a:ln w="12700">
            <a:miter lim="400000"/>
          </a:ln>
        </p:spPr>
        <p:txBody>
          <a:bodyPr lIns="45719" rIns="45719" anchor="ctr"/>
          <a:lstStyle/>
          <a:p>
            <a:pPr algn="ctr">
              <a:defRPr>
                <a:solidFill>
                  <a:srgbClr val="FFFFFF"/>
                </a:solidFill>
              </a:defRPr>
            </a:pPr>
            <a:endParaRPr/>
          </a:p>
        </p:txBody>
      </p:sp>
      <p:sp>
        <p:nvSpPr>
          <p:cNvPr id="26" name="TextBox 25">
            <a:extLst>
              <a:ext uri="{FF2B5EF4-FFF2-40B4-BE49-F238E27FC236}">
                <a16:creationId xmlns:a16="http://schemas.microsoft.com/office/drawing/2014/main" id="{5207D85A-E2F3-9E4D-AAE8-5BB4443E6294}"/>
              </a:ext>
            </a:extLst>
          </p:cNvPr>
          <p:cNvSpPr txBox="1"/>
          <p:nvPr/>
        </p:nvSpPr>
        <p:spPr>
          <a:xfrm>
            <a:off x="1285100" y="3062799"/>
            <a:ext cx="11056560" cy="83356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ts val="5740"/>
              </a:lnSpc>
              <a:spcBef>
                <a:spcPts val="0"/>
              </a:spcBef>
              <a:spcAft>
                <a:spcPts val="0"/>
              </a:spcAft>
              <a:buClrTx/>
              <a:buSzTx/>
              <a:buFontTx/>
              <a:buNone/>
              <a:tabLst/>
            </a:pPr>
            <a:r>
              <a:rPr lang="en-US" sz="6000" cap="none" dirty="0">
                <a:solidFill>
                  <a:schemeClr val="bg1"/>
                </a:solidFill>
                <a:latin typeface="Century Gothic" charset="0"/>
                <a:ea typeface="Century Gothic" charset="0"/>
                <a:cs typeface="Century Gothic" charset="0"/>
              </a:rPr>
              <a:t>Features</a:t>
            </a:r>
            <a:endParaRPr kumimoji="0" lang="en-US" sz="6000" u="none" strike="noStrike" cap="none" spc="0" normalizeH="0" baseline="0" dirty="0">
              <a:ln>
                <a:noFill/>
              </a:ln>
              <a:solidFill>
                <a:schemeClr val="bg1"/>
              </a:solidFill>
              <a:effectLst/>
              <a:uFillTx/>
              <a:latin typeface="Century Gothic" charset="0"/>
              <a:ea typeface="Century Gothic" charset="0"/>
              <a:cs typeface="Century Gothic" charset="0"/>
              <a:sym typeface="Helvetica Neue"/>
            </a:endParaRPr>
          </a:p>
        </p:txBody>
      </p:sp>
      <p:sp>
        <p:nvSpPr>
          <p:cNvPr id="27" name="TextBox 26">
            <a:extLst>
              <a:ext uri="{FF2B5EF4-FFF2-40B4-BE49-F238E27FC236}">
                <a16:creationId xmlns:a16="http://schemas.microsoft.com/office/drawing/2014/main" id="{BBCD2E3E-4EFB-134C-9C20-2CE91682BC56}"/>
              </a:ext>
            </a:extLst>
          </p:cNvPr>
          <p:cNvSpPr txBox="1"/>
          <p:nvPr/>
        </p:nvSpPr>
        <p:spPr>
          <a:xfrm>
            <a:off x="683677" y="4192375"/>
            <a:ext cx="9350658" cy="8094524"/>
          </a:xfrm>
          <a:prstGeom prst="rect">
            <a:avLst/>
          </a:prstGeom>
          <a:noFill/>
        </p:spPr>
        <p:txBody>
          <a:bodyPr wrap="square" rtlCol="0">
            <a:spAutoFit/>
          </a:bodyPr>
          <a:lstStyle/>
          <a:p>
            <a:pPr marL="571500" indent="-571500" algn="l" defTabSz="2077546" hangingPunct="1">
              <a:buFont typeface="Arial" panose="020B0604020202020204" pitchFamily="34" charset="0"/>
              <a:buChar char="•"/>
            </a:pPr>
            <a:r>
              <a:rPr lang="en-US" sz="4000" kern="1200" cap="none" dirty="0">
                <a:solidFill>
                  <a:schemeClr val="bg1"/>
                </a:solidFill>
                <a:latin typeface="Arial"/>
              </a:rPr>
              <a:t>Historical </a:t>
            </a:r>
            <a:r>
              <a:rPr lang="en-US" sz="4000" kern="1200" cap="none" dirty="0">
                <a:solidFill>
                  <a:srgbClr val="FFC000"/>
                </a:solidFill>
                <a:latin typeface="Arial"/>
              </a:rPr>
              <a:t>outage</a:t>
            </a:r>
            <a:r>
              <a:rPr lang="en-US" sz="4000" kern="1200" cap="none" dirty="0">
                <a:solidFill>
                  <a:schemeClr val="bg1"/>
                </a:solidFill>
                <a:latin typeface="Arial"/>
              </a:rPr>
              <a:t> data</a:t>
            </a:r>
          </a:p>
          <a:p>
            <a:pPr marL="571500" indent="-571500" algn="l" defTabSz="2077546" hangingPunct="1">
              <a:buFont typeface="Arial" panose="020B0604020202020204" pitchFamily="34" charset="0"/>
              <a:buChar char="•"/>
            </a:pPr>
            <a:endParaRPr lang="en-US" sz="4000" kern="1200" cap="none" dirty="0">
              <a:solidFill>
                <a:schemeClr val="bg1"/>
              </a:solidFill>
              <a:latin typeface="Arial"/>
            </a:endParaRPr>
          </a:p>
          <a:p>
            <a:pPr marL="571500" indent="-571500" algn="l" defTabSz="2077546" hangingPunct="1">
              <a:buFont typeface="Arial" panose="020B0604020202020204" pitchFamily="34" charset="0"/>
              <a:buChar char="•"/>
            </a:pPr>
            <a:r>
              <a:rPr lang="en-US" sz="4000" kern="1200" cap="none" dirty="0">
                <a:solidFill>
                  <a:schemeClr val="bg1"/>
                </a:solidFill>
                <a:latin typeface="Arial"/>
              </a:rPr>
              <a:t>Historical </a:t>
            </a:r>
            <a:r>
              <a:rPr lang="en-US" sz="4000" kern="1200" cap="none" dirty="0">
                <a:solidFill>
                  <a:srgbClr val="FFC000"/>
                </a:solidFill>
                <a:latin typeface="Arial"/>
              </a:rPr>
              <a:t>weather observation</a:t>
            </a:r>
            <a:endParaRPr lang="en-US" sz="4000" kern="1200" cap="none" dirty="0">
              <a:solidFill>
                <a:schemeClr val="bg1"/>
              </a:solidFill>
              <a:latin typeface="Arial"/>
            </a:endParaRPr>
          </a:p>
          <a:p>
            <a:pPr marL="571500" lvl="2" indent="-571500" algn="l" defTabSz="2077546" hangingPunct="1">
              <a:buFont typeface="Courier New" panose="02070309020205020404" pitchFamily="49" charset="0"/>
              <a:buChar char="o"/>
            </a:pPr>
            <a:r>
              <a:rPr lang="en-US" sz="4000" kern="1200" cap="none" dirty="0">
                <a:solidFill>
                  <a:schemeClr val="bg1"/>
                </a:solidFill>
                <a:latin typeface="Arial"/>
              </a:rPr>
              <a:t>Temperature</a:t>
            </a:r>
          </a:p>
          <a:p>
            <a:pPr marL="571500" lvl="2" indent="-571500" algn="l" defTabSz="2077546" hangingPunct="1">
              <a:buFont typeface="Courier New" panose="02070309020205020404" pitchFamily="49" charset="0"/>
              <a:buChar char="o"/>
            </a:pPr>
            <a:r>
              <a:rPr lang="en-US" sz="4000" kern="1200" cap="none" dirty="0">
                <a:solidFill>
                  <a:schemeClr val="bg1"/>
                </a:solidFill>
                <a:latin typeface="Arial"/>
              </a:rPr>
              <a:t>Wind</a:t>
            </a:r>
          </a:p>
          <a:p>
            <a:pPr marL="571500" lvl="2" indent="-571500" algn="l" defTabSz="2077546" hangingPunct="1">
              <a:buFont typeface="Courier New" panose="02070309020205020404" pitchFamily="49" charset="0"/>
              <a:buChar char="o"/>
            </a:pPr>
            <a:r>
              <a:rPr lang="en-US" sz="4000" kern="1200" cap="none" dirty="0">
                <a:solidFill>
                  <a:schemeClr val="bg1"/>
                </a:solidFill>
                <a:latin typeface="Arial"/>
              </a:rPr>
              <a:t>rainfall</a:t>
            </a:r>
          </a:p>
          <a:p>
            <a:pPr marL="571500" indent="-571500" algn="l" defTabSz="2077546" hangingPunct="1">
              <a:buFont typeface="Arial" panose="020B0604020202020204" pitchFamily="34" charset="0"/>
              <a:buChar char="•"/>
            </a:pPr>
            <a:endParaRPr lang="en-US" sz="4000" kern="1200" cap="none" dirty="0">
              <a:solidFill>
                <a:schemeClr val="bg1"/>
              </a:solidFill>
              <a:latin typeface="Arial"/>
            </a:endParaRPr>
          </a:p>
          <a:p>
            <a:pPr marL="571500" indent="-571500" algn="l" defTabSz="2077546" hangingPunct="1">
              <a:buFont typeface="Arial" panose="020B0604020202020204" pitchFamily="34" charset="0"/>
              <a:buChar char="•"/>
            </a:pPr>
            <a:r>
              <a:rPr lang="en-US" sz="4000" kern="1200" cap="none" dirty="0">
                <a:solidFill>
                  <a:schemeClr val="bg1"/>
                </a:solidFill>
                <a:latin typeface="Arial"/>
              </a:rPr>
              <a:t>Hourly </a:t>
            </a:r>
            <a:r>
              <a:rPr lang="en-US" sz="4000" kern="1200" cap="none" dirty="0">
                <a:solidFill>
                  <a:srgbClr val="FFC000"/>
                </a:solidFill>
                <a:latin typeface="Arial"/>
              </a:rPr>
              <a:t>weather forecast</a:t>
            </a:r>
          </a:p>
          <a:p>
            <a:pPr marL="571500" indent="-571500" algn="l" defTabSz="2077546" hangingPunct="1">
              <a:buFont typeface="Arial" panose="020B0604020202020204" pitchFamily="34" charset="0"/>
              <a:buChar char="•"/>
            </a:pPr>
            <a:endParaRPr lang="en-US" sz="4000" kern="1200" cap="none" dirty="0">
              <a:solidFill>
                <a:srgbClr val="FFC000"/>
              </a:solidFill>
              <a:latin typeface="Arial"/>
            </a:endParaRPr>
          </a:p>
          <a:p>
            <a:pPr marL="571500" indent="-571500" algn="l" defTabSz="2077546" hangingPunct="1">
              <a:buFont typeface="Arial" panose="020B0604020202020204" pitchFamily="34" charset="0"/>
              <a:buChar char="•"/>
            </a:pPr>
            <a:r>
              <a:rPr lang="en-US" sz="4000" kern="1200" cap="none" dirty="0">
                <a:solidFill>
                  <a:srgbClr val="FFC000"/>
                </a:solidFill>
                <a:latin typeface="Arial"/>
              </a:rPr>
              <a:t>Calendar</a:t>
            </a:r>
            <a:r>
              <a:rPr lang="en-US" sz="4000" kern="1200" cap="none" dirty="0">
                <a:solidFill>
                  <a:schemeClr val="bg1"/>
                </a:solidFill>
                <a:latin typeface="Arial"/>
              </a:rPr>
              <a:t> effects: </a:t>
            </a:r>
          </a:p>
          <a:p>
            <a:pPr marL="571500" lvl="2" indent="-571500" algn="l" defTabSz="2077546" hangingPunct="1">
              <a:buFont typeface="Courier New" panose="02070309020205020404" pitchFamily="49" charset="0"/>
              <a:buChar char="o"/>
            </a:pPr>
            <a:r>
              <a:rPr lang="en-US" sz="4000" kern="1200" cap="none" dirty="0">
                <a:solidFill>
                  <a:schemeClr val="bg1"/>
                </a:solidFill>
                <a:latin typeface="Arial"/>
              </a:rPr>
              <a:t>Weekday</a:t>
            </a:r>
          </a:p>
          <a:p>
            <a:pPr marL="571500" lvl="2" indent="-571500" algn="l" defTabSz="2077546" hangingPunct="1">
              <a:buFont typeface="Courier New" panose="02070309020205020404" pitchFamily="49" charset="0"/>
              <a:buChar char="o"/>
            </a:pPr>
            <a:r>
              <a:rPr lang="en-US" sz="4000" kern="1200" cap="none" dirty="0">
                <a:solidFill>
                  <a:schemeClr val="bg1"/>
                </a:solidFill>
                <a:latin typeface="Arial"/>
              </a:rPr>
              <a:t>Weekend</a:t>
            </a:r>
          </a:p>
          <a:p>
            <a:pPr marL="571500" lvl="2" indent="-571500" algn="l" defTabSz="2077546" hangingPunct="1">
              <a:buFont typeface="Courier New" panose="02070309020205020404" pitchFamily="49" charset="0"/>
              <a:buChar char="o"/>
            </a:pPr>
            <a:r>
              <a:rPr lang="en-US" sz="4000" kern="1200" cap="none" dirty="0">
                <a:solidFill>
                  <a:schemeClr val="bg1"/>
                </a:solidFill>
                <a:latin typeface="Arial"/>
              </a:rPr>
              <a:t>public holiday</a:t>
            </a:r>
          </a:p>
        </p:txBody>
      </p:sp>
      <p:pic>
        <p:nvPicPr>
          <p:cNvPr id="6" name="Picture 5">
            <a:extLst>
              <a:ext uri="{FF2B5EF4-FFF2-40B4-BE49-F238E27FC236}">
                <a16:creationId xmlns:a16="http://schemas.microsoft.com/office/drawing/2014/main" id="{E93D02D7-691F-D63E-52EE-19854F362E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70466" y="2448387"/>
            <a:ext cx="8564387" cy="11246464"/>
          </a:xfrm>
          <a:prstGeom prst="rect">
            <a:avLst/>
          </a:prstGeom>
        </p:spPr>
      </p:pic>
      <p:pic>
        <p:nvPicPr>
          <p:cNvPr id="7" name="Picture 6">
            <a:extLst>
              <a:ext uri="{FF2B5EF4-FFF2-40B4-BE49-F238E27FC236}">
                <a16:creationId xmlns:a16="http://schemas.microsoft.com/office/drawing/2014/main" id="{F249CCD5-AD84-AE7F-ADC8-7A841163261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186888" y="3075583"/>
            <a:ext cx="5742443" cy="5416961"/>
          </a:xfrm>
          <a:prstGeom prst="rect">
            <a:avLst/>
          </a:prstGeom>
        </p:spPr>
      </p:pic>
    </p:spTree>
    <p:extLst>
      <p:ext uri="{BB962C8B-B14F-4D97-AF65-F5344CB8AC3E}">
        <p14:creationId xmlns:p14="http://schemas.microsoft.com/office/powerpoint/2010/main" val="27941422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67">
            <a:extLst>
              <a:ext uri="{FF2B5EF4-FFF2-40B4-BE49-F238E27FC236}">
                <a16:creationId xmlns:a16="http://schemas.microsoft.com/office/drawing/2014/main" id="{BE082030-B9FA-8C49-BE0D-B48FF4233A6C}"/>
              </a:ext>
            </a:extLst>
          </p:cNvPr>
          <p:cNvSpPr/>
          <p:nvPr/>
        </p:nvSpPr>
        <p:spPr>
          <a:xfrm>
            <a:off x="2616200" y="4140200"/>
            <a:ext cx="533400" cy="4013200"/>
          </a:xfrm>
          <a:prstGeom prst="roundRect">
            <a:avLst>
              <a:gd name="adj" fmla="val 50000"/>
            </a:avLst>
          </a:prstGeom>
          <a:solidFill>
            <a:srgbClr val="DC2001"/>
          </a:solidFill>
          <a:ln w="12700">
            <a:miter lim="400000"/>
          </a:ln>
        </p:spPr>
        <p:txBody>
          <a:bodyPr lIns="45719" rIns="45719" anchor="ctr"/>
          <a:lstStyle/>
          <a:p>
            <a:pPr algn="ctr">
              <a:defRPr>
                <a:solidFill>
                  <a:srgbClr val="FFFFFF"/>
                </a:solidFill>
              </a:defRPr>
            </a:pPr>
            <a:endParaRPr/>
          </a:p>
        </p:txBody>
      </p:sp>
      <p:sp>
        <p:nvSpPr>
          <p:cNvPr id="5" name="Shape 2773">
            <a:extLst>
              <a:ext uri="{FF2B5EF4-FFF2-40B4-BE49-F238E27FC236}">
                <a16:creationId xmlns:a16="http://schemas.microsoft.com/office/drawing/2014/main" id="{49AFB396-EFA0-914F-9AFC-44FFE9B802F4}"/>
              </a:ext>
            </a:extLst>
          </p:cNvPr>
          <p:cNvSpPr/>
          <p:nvPr/>
        </p:nvSpPr>
        <p:spPr>
          <a:xfrm>
            <a:off x="3809281" y="5621009"/>
            <a:ext cx="18695119" cy="1579920"/>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algn="l">
              <a:defRPr sz="50000" cap="none">
                <a:solidFill>
                  <a:srgbClr val="FFFFFF">
                    <a:alpha val="3000"/>
                  </a:srgbClr>
                </a:solidFill>
                <a:latin typeface="Lato Light"/>
                <a:ea typeface="Lato Light"/>
                <a:cs typeface="Lato Light"/>
                <a:sym typeface="Lato Light"/>
              </a:defRPr>
            </a:lvl1pPr>
          </a:lstStyle>
          <a:p>
            <a:pPr>
              <a:lnSpc>
                <a:spcPct val="80000"/>
              </a:lnSpc>
            </a:pPr>
            <a:r>
              <a:rPr lang="en-AU" sz="12000" dirty="0">
                <a:solidFill>
                  <a:schemeClr val="bg1">
                    <a:alpha val="32000"/>
                  </a:schemeClr>
                </a:solidFill>
                <a:latin typeface="Arial" panose="020B0604020202020204" pitchFamily="34" charset="0"/>
                <a:ea typeface="Century Gothic" charset="0"/>
                <a:cs typeface="Arial" panose="020B0604020202020204" pitchFamily="34" charset="0"/>
              </a:rPr>
              <a:t>Network Fault Detection</a:t>
            </a:r>
            <a:endParaRPr sz="12000" dirty="0">
              <a:solidFill>
                <a:schemeClr val="bg1">
                  <a:alpha val="32000"/>
                </a:schemeClr>
              </a:solidFill>
              <a:latin typeface="Arial" panose="020B0604020202020204" pitchFamily="34" charset="0"/>
              <a:ea typeface="Century Gothic" charset="0"/>
              <a:cs typeface="Arial" panose="020B0604020202020204" pitchFamily="34" charset="0"/>
            </a:endParaRPr>
          </a:p>
        </p:txBody>
      </p:sp>
    </p:spTree>
    <p:extLst>
      <p:ext uri="{BB962C8B-B14F-4D97-AF65-F5344CB8AC3E}">
        <p14:creationId xmlns:p14="http://schemas.microsoft.com/office/powerpoint/2010/main" val="26874558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Shape 67"/>
          <p:cNvSpPr/>
          <p:nvPr/>
        </p:nvSpPr>
        <p:spPr>
          <a:xfrm>
            <a:off x="2616200" y="4140200"/>
            <a:ext cx="533400" cy="4013200"/>
          </a:xfrm>
          <a:prstGeom prst="roundRect">
            <a:avLst>
              <a:gd name="adj" fmla="val 50000"/>
            </a:avLst>
          </a:prstGeom>
          <a:solidFill>
            <a:srgbClr val="DC2001"/>
          </a:solidFill>
          <a:ln w="12700">
            <a:miter lim="400000"/>
          </a:ln>
        </p:spPr>
        <p:txBody>
          <a:bodyPr lIns="45719" rIns="45719" anchor="ctr"/>
          <a:lstStyle/>
          <a:p>
            <a:pPr algn="ctr">
              <a:defRPr>
                <a:solidFill>
                  <a:srgbClr val="FFFFFF"/>
                </a:solidFill>
              </a:defRPr>
            </a:pPr>
            <a:endParaRPr/>
          </a:p>
        </p:txBody>
      </p:sp>
      <p:sp>
        <p:nvSpPr>
          <p:cNvPr id="35" name="Shape 2773"/>
          <p:cNvSpPr/>
          <p:nvPr/>
        </p:nvSpPr>
        <p:spPr>
          <a:xfrm>
            <a:off x="3809281" y="5621008"/>
            <a:ext cx="16664357" cy="1579920"/>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algn="l">
              <a:defRPr sz="50000" cap="none">
                <a:solidFill>
                  <a:srgbClr val="FFFFFF">
                    <a:alpha val="3000"/>
                  </a:srgbClr>
                </a:solidFill>
                <a:latin typeface="Lato Light"/>
                <a:ea typeface="Lato Light"/>
                <a:cs typeface="Lato Light"/>
                <a:sym typeface="Lato Light"/>
              </a:defRPr>
            </a:lvl1pPr>
          </a:lstStyle>
          <a:p>
            <a:pPr>
              <a:lnSpc>
                <a:spcPct val="80000"/>
              </a:lnSpc>
            </a:pPr>
            <a:r>
              <a:rPr lang="en-AU" sz="12000" dirty="0">
                <a:solidFill>
                  <a:schemeClr val="bg1">
                    <a:alpha val="32000"/>
                  </a:schemeClr>
                </a:solidFill>
                <a:latin typeface="Arial" panose="020B0604020202020204" pitchFamily="34" charset="0"/>
                <a:ea typeface="Century Gothic" charset="0"/>
                <a:cs typeface="Arial" panose="020B0604020202020204" pitchFamily="34" charset="0"/>
              </a:rPr>
              <a:t>What is Data Science?</a:t>
            </a:r>
            <a:endParaRPr sz="12000" dirty="0">
              <a:solidFill>
                <a:schemeClr val="bg1">
                  <a:alpha val="32000"/>
                </a:schemeClr>
              </a:solidFill>
              <a:latin typeface="Arial" panose="020B0604020202020204" pitchFamily="34" charset="0"/>
              <a:ea typeface="Century Gothic" charset="0"/>
              <a:cs typeface="Arial" panose="020B0604020202020204" pitchFamily="34" charset="0"/>
            </a:endParaRPr>
          </a:p>
        </p:txBody>
      </p:sp>
      <p:sp>
        <p:nvSpPr>
          <p:cNvPr id="6" name="Rectangle 5"/>
          <p:cNvSpPr/>
          <p:nvPr/>
        </p:nvSpPr>
        <p:spPr>
          <a:xfrm>
            <a:off x="19937903" y="778942"/>
            <a:ext cx="4419600" cy="1476000"/>
          </a:xfrm>
          <a:prstGeom prst="rect">
            <a:avLst/>
          </a:prstGeom>
          <a:solidFill>
            <a:srgbClr val="042541">
              <a:alpha val="85000"/>
            </a:srgbClr>
          </a:solidFill>
          <a:ln w="25400" cap="flat">
            <a:noFill/>
            <a:prstDash val="solid"/>
            <a:round/>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300" b="0" i="0" u="none" strike="noStrike" cap="all" spc="0" normalizeH="0" baseline="0">
              <a:ln>
                <a:noFill/>
              </a:ln>
              <a:solidFill>
                <a:srgbClr val="515252"/>
              </a:solidFill>
              <a:effectLst/>
              <a:uFillTx/>
              <a:latin typeface="+mn-lt"/>
              <a:ea typeface="+mn-ea"/>
              <a:cs typeface="+mn-cs"/>
              <a:sym typeface="Helvetica Neue"/>
            </a:endParaRPr>
          </a:p>
        </p:txBody>
      </p:sp>
    </p:spTree>
    <p:extLst>
      <p:ext uri="{BB962C8B-B14F-4D97-AF65-F5344CB8AC3E}">
        <p14:creationId xmlns:p14="http://schemas.microsoft.com/office/powerpoint/2010/main" val="634742490"/>
      </p:ext>
    </p:extLst>
  </p:cSld>
  <p:clrMapOvr>
    <a:masterClrMapping/>
  </p:clrMapOvr>
  <mc:AlternateContent xmlns:mc="http://schemas.openxmlformats.org/markup-compatibility/2006" xmlns:p14="http://schemas.microsoft.com/office/powerpoint/2010/main">
    <mc:Choice Requires="p14">
      <p:transition spd="slow" p14:dur="1200">
        <p:cover dir="u"/>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67">
            <a:extLst>
              <a:ext uri="{FF2B5EF4-FFF2-40B4-BE49-F238E27FC236}">
                <a16:creationId xmlns:a16="http://schemas.microsoft.com/office/drawing/2014/main" id="{BE082030-B9FA-8C49-BE0D-B48FF4233A6C}"/>
              </a:ext>
            </a:extLst>
          </p:cNvPr>
          <p:cNvSpPr/>
          <p:nvPr/>
        </p:nvSpPr>
        <p:spPr>
          <a:xfrm>
            <a:off x="2616200" y="4140200"/>
            <a:ext cx="533400" cy="4013200"/>
          </a:xfrm>
          <a:prstGeom prst="roundRect">
            <a:avLst>
              <a:gd name="adj" fmla="val 50000"/>
            </a:avLst>
          </a:prstGeom>
          <a:solidFill>
            <a:srgbClr val="DC2001"/>
          </a:solidFill>
          <a:ln w="12700">
            <a:miter lim="400000"/>
          </a:ln>
        </p:spPr>
        <p:txBody>
          <a:bodyPr lIns="45719" rIns="45719" anchor="ctr"/>
          <a:lstStyle/>
          <a:p>
            <a:pPr algn="ctr">
              <a:defRPr>
                <a:solidFill>
                  <a:srgbClr val="FFFFFF"/>
                </a:solidFill>
              </a:defRPr>
            </a:pPr>
            <a:endParaRPr/>
          </a:p>
        </p:txBody>
      </p:sp>
      <p:sp>
        <p:nvSpPr>
          <p:cNvPr id="5" name="Shape 2773">
            <a:extLst>
              <a:ext uri="{FF2B5EF4-FFF2-40B4-BE49-F238E27FC236}">
                <a16:creationId xmlns:a16="http://schemas.microsoft.com/office/drawing/2014/main" id="{49AFB396-EFA0-914F-9AFC-44FFE9B802F4}"/>
              </a:ext>
            </a:extLst>
          </p:cNvPr>
          <p:cNvSpPr/>
          <p:nvPr/>
        </p:nvSpPr>
        <p:spPr>
          <a:xfrm>
            <a:off x="3809281" y="5621009"/>
            <a:ext cx="18695119" cy="1579920"/>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algn="l">
              <a:defRPr sz="50000" cap="none">
                <a:solidFill>
                  <a:srgbClr val="FFFFFF">
                    <a:alpha val="3000"/>
                  </a:srgbClr>
                </a:solidFill>
                <a:latin typeface="Lato Light"/>
                <a:ea typeface="Lato Light"/>
                <a:cs typeface="Lato Light"/>
                <a:sym typeface="Lato Light"/>
              </a:defRPr>
            </a:lvl1pPr>
          </a:lstStyle>
          <a:p>
            <a:pPr>
              <a:lnSpc>
                <a:spcPct val="80000"/>
              </a:lnSpc>
            </a:pPr>
            <a:r>
              <a:rPr lang="en-AU" sz="12000" dirty="0">
                <a:solidFill>
                  <a:schemeClr val="bg1">
                    <a:alpha val="32000"/>
                  </a:schemeClr>
                </a:solidFill>
                <a:latin typeface="Arial" panose="020B0604020202020204" pitchFamily="34" charset="0"/>
                <a:ea typeface="Century Gothic" charset="0"/>
                <a:cs typeface="Arial" panose="020B0604020202020204" pitchFamily="34" charset="0"/>
              </a:rPr>
              <a:t>Neutral Fault Detection</a:t>
            </a:r>
            <a:endParaRPr sz="12000" dirty="0">
              <a:solidFill>
                <a:schemeClr val="bg1">
                  <a:alpha val="32000"/>
                </a:schemeClr>
              </a:solidFill>
              <a:latin typeface="Arial" panose="020B0604020202020204" pitchFamily="34" charset="0"/>
              <a:ea typeface="Century Gothic" charset="0"/>
              <a:cs typeface="Arial" panose="020B0604020202020204" pitchFamily="34" charset="0"/>
            </a:endParaRPr>
          </a:p>
        </p:txBody>
      </p:sp>
    </p:spTree>
    <p:extLst>
      <p:ext uri="{BB962C8B-B14F-4D97-AF65-F5344CB8AC3E}">
        <p14:creationId xmlns:p14="http://schemas.microsoft.com/office/powerpoint/2010/main" val="9954944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661FB50C-3DD9-4B46-A218-601D80F19B84}"/>
              </a:ext>
            </a:extLst>
          </p:cNvPr>
          <p:cNvSpPr txBox="1"/>
          <p:nvPr/>
        </p:nvSpPr>
        <p:spPr>
          <a:xfrm>
            <a:off x="19279087" y="-4581704"/>
            <a:ext cx="102657" cy="6412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500" b="0" i="0" u="none" strike="noStrike" cap="all" spc="0" normalizeH="0" baseline="0" dirty="0">
              <a:ln>
                <a:noFill/>
              </a:ln>
              <a:solidFill>
                <a:srgbClr val="515252"/>
              </a:solidFill>
              <a:effectLst/>
              <a:uFillTx/>
              <a:latin typeface="Century Gothic" panose="020B0502020202020204" pitchFamily="34" charset="0"/>
              <a:sym typeface="Helvetica Neue"/>
            </a:endParaRPr>
          </a:p>
        </p:txBody>
      </p:sp>
      <p:pic>
        <p:nvPicPr>
          <p:cNvPr id="14" name="Picture Placeholder 5">
            <a:extLst>
              <a:ext uri="{FF2B5EF4-FFF2-40B4-BE49-F238E27FC236}">
                <a16:creationId xmlns:a16="http://schemas.microsoft.com/office/drawing/2014/main" id="{75A9E7E2-7245-084E-BA10-5A86547AC421}"/>
              </a:ext>
            </a:extLst>
          </p:cNvPr>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a:xfrm rot="18900000">
            <a:off x="19493447" y="854429"/>
            <a:ext cx="12017766" cy="12029572"/>
          </a:xfrm>
          <a:prstGeom prst="rect">
            <a:avLst/>
          </a:prstGeom>
        </p:spPr>
      </p:pic>
      <p:pic>
        <p:nvPicPr>
          <p:cNvPr id="15" name="Picture Placeholder 16">
            <a:extLst>
              <a:ext uri="{FF2B5EF4-FFF2-40B4-BE49-F238E27FC236}">
                <a16:creationId xmlns:a16="http://schemas.microsoft.com/office/drawing/2014/main" id="{9F3DB70F-C630-8945-B61C-5A36B338EC2A}"/>
              </a:ext>
            </a:extLst>
          </p:cNvPr>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a:xfrm rot="18900000">
            <a:off x="11214412" y="-7909539"/>
            <a:ext cx="12017766" cy="12029573"/>
          </a:xfrm>
          <a:prstGeom prst="rect">
            <a:avLst/>
          </a:prstGeom>
        </p:spPr>
      </p:pic>
      <p:pic>
        <p:nvPicPr>
          <p:cNvPr id="16" name="Picture Placeholder 20">
            <a:extLst>
              <a:ext uri="{FF2B5EF4-FFF2-40B4-BE49-F238E27FC236}">
                <a16:creationId xmlns:a16="http://schemas.microsoft.com/office/drawing/2014/main" id="{38438BB3-A8BA-4246-B4A5-D6E8EBDF13E8}"/>
              </a:ext>
            </a:extLst>
          </p:cNvPr>
          <p:cNvPicPr>
            <a:picLocks noChangeAspect="1"/>
          </p:cNvPicPr>
          <p:nvPr/>
        </p:nvPicPr>
        <p:blipFill>
          <a:blip r:embed="rId5" cstate="screen">
            <a:extLst>
              <a:ext uri="{28A0092B-C50C-407E-A947-70E740481C1C}">
                <a14:useLocalDpi xmlns:a14="http://schemas.microsoft.com/office/drawing/2010/main"/>
              </a:ext>
            </a:extLst>
          </a:blip>
          <a:srcRect/>
          <a:stretch>
            <a:fillRect/>
          </a:stretch>
        </p:blipFill>
        <p:spPr>
          <a:xfrm rot="18900000">
            <a:off x="11224396" y="9576461"/>
            <a:ext cx="12017766" cy="12029574"/>
          </a:xfrm>
          <a:prstGeom prst="rect">
            <a:avLst/>
          </a:prstGeom>
        </p:spPr>
      </p:pic>
      <p:sp>
        <p:nvSpPr>
          <p:cNvPr id="17" name="Title 1">
            <a:extLst>
              <a:ext uri="{FF2B5EF4-FFF2-40B4-BE49-F238E27FC236}">
                <a16:creationId xmlns:a16="http://schemas.microsoft.com/office/drawing/2014/main" id="{431A866E-769E-2945-9CD1-0CDF3E37CFC5}"/>
              </a:ext>
            </a:extLst>
          </p:cNvPr>
          <p:cNvSpPr txBox="1">
            <a:spLocks/>
          </p:cNvSpPr>
          <p:nvPr/>
        </p:nvSpPr>
        <p:spPr>
          <a:xfrm>
            <a:off x="1408381" y="622169"/>
            <a:ext cx="12642155" cy="363094"/>
          </a:xfrm>
          <a:prstGeom prst="rect">
            <a:avLst/>
          </a:prstGeom>
        </p:spPr>
        <p:txBody>
          <a:bodyPr vert="horz" lIns="103903" tIns="0" rIns="103903" bIns="0" rtlCol="0" anchor="t">
            <a:noAutofit/>
          </a:bodyPr>
          <a:lstStyle>
            <a:lvl1pPr algn="l" defTabSz="1039033" rtl="0" eaLnBrk="1" latinLnBrk="0" hangingPunct="1">
              <a:lnSpc>
                <a:spcPct val="90000"/>
              </a:lnSpc>
              <a:spcBef>
                <a:spcPct val="0"/>
              </a:spcBef>
              <a:buNone/>
              <a:defRPr sz="3200" b="1" kern="1200">
                <a:solidFill>
                  <a:schemeClr val="accent1"/>
                </a:solidFill>
                <a:latin typeface="Century Gothic" panose="020B0502020202020204" pitchFamily="34" charset="0"/>
                <a:ea typeface="+mj-ea"/>
                <a:cs typeface="+mj-cs"/>
              </a:defRPr>
            </a:lvl1pPr>
          </a:lstStyle>
          <a:p>
            <a:pPr marL="0" marR="0" lvl="0" indent="0" algn="l" defTabSz="1039033" rtl="0" eaLnBrk="1" fontAlgn="auto" latinLnBrk="0" hangingPunct="1">
              <a:lnSpc>
                <a:spcPct val="90000"/>
              </a:lnSpc>
              <a:spcBef>
                <a:spcPct val="0"/>
              </a:spcBef>
              <a:spcAft>
                <a:spcPts val="0"/>
              </a:spcAft>
              <a:buClrTx/>
              <a:buSzTx/>
              <a:buFontTx/>
              <a:buNone/>
              <a:tabLst/>
              <a:defRPr/>
            </a:pPr>
            <a:r>
              <a:rPr kumimoji="0" lang="en-AU" sz="5600" b="0" i="0" u="none" strike="noStrike" kern="1200" cap="none" spc="0" normalizeH="0" baseline="0" noProof="0" dirty="0">
                <a:ln>
                  <a:noFill/>
                </a:ln>
                <a:solidFill>
                  <a:schemeClr val="bg1"/>
                </a:solidFill>
                <a:effectLst/>
                <a:uLnTx/>
                <a:uFillTx/>
              </a:rPr>
              <a:t>Neutral Fault </a:t>
            </a:r>
            <a:br>
              <a:rPr kumimoji="0" lang="en-AU" sz="5600" b="0" i="0" u="none" strike="noStrike" kern="1200" cap="none" spc="0" normalizeH="0" baseline="0" noProof="0" dirty="0">
                <a:ln>
                  <a:noFill/>
                </a:ln>
                <a:solidFill>
                  <a:schemeClr val="bg1"/>
                </a:solidFill>
                <a:effectLst/>
                <a:uLnTx/>
                <a:uFillTx/>
              </a:rPr>
            </a:br>
            <a:br>
              <a:rPr kumimoji="0" lang="en-AU" sz="5600" b="0" i="0" u="none" strike="noStrike" kern="1200" cap="none" spc="0" normalizeH="0" baseline="0" noProof="0" dirty="0">
                <a:ln>
                  <a:noFill/>
                </a:ln>
                <a:solidFill>
                  <a:schemeClr val="bg1"/>
                </a:solidFill>
                <a:effectLst/>
                <a:uLnTx/>
                <a:uFillTx/>
              </a:rPr>
            </a:br>
            <a:br>
              <a:rPr kumimoji="0" lang="en-AU" sz="5600" b="0" i="0" u="none" strike="noStrike" kern="1200" cap="none" spc="0" normalizeH="0" baseline="0" noProof="0" dirty="0">
                <a:ln>
                  <a:noFill/>
                </a:ln>
                <a:solidFill>
                  <a:schemeClr val="bg1"/>
                </a:solidFill>
                <a:effectLst/>
                <a:uLnTx/>
                <a:uFillTx/>
              </a:rPr>
            </a:br>
            <a:endParaRPr kumimoji="0" lang="en-AU" sz="5600" b="0" i="0" u="none" strike="noStrike" kern="1200" cap="none" spc="0" normalizeH="0" baseline="0" noProof="0" dirty="0">
              <a:ln>
                <a:noFill/>
              </a:ln>
              <a:solidFill>
                <a:schemeClr val="bg1"/>
              </a:solidFill>
              <a:effectLst/>
              <a:uLnTx/>
              <a:uFillTx/>
            </a:endParaRPr>
          </a:p>
        </p:txBody>
      </p:sp>
      <p:sp>
        <p:nvSpPr>
          <p:cNvPr id="18" name="Rectangle 17">
            <a:extLst>
              <a:ext uri="{FF2B5EF4-FFF2-40B4-BE49-F238E27FC236}">
                <a16:creationId xmlns:a16="http://schemas.microsoft.com/office/drawing/2014/main" id="{54165931-760C-F446-848E-A2E4741F4FBF}"/>
              </a:ext>
            </a:extLst>
          </p:cNvPr>
          <p:cNvSpPr/>
          <p:nvPr/>
        </p:nvSpPr>
        <p:spPr>
          <a:xfrm>
            <a:off x="462210" y="2620277"/>
            <a:ext cx="13588327" cy="8448467"/>
          </a:xfrm>
          <a:prstGeom prst="rect">
            <a:avLst/>
          </a:prstGeom>
        </p:spPr>
        <p:txBody>
          <a:bodyPr wrap="square">
            <a:spAutoFit/>
          </a:bodyPr>
          <a:lstStyle/>
          <a:p>
            <a:pPr marL="457200" indent="-457200" algn="l" defTabSz="1039033" hangingPunct="1">
              <a:spcBef>
                <a:spcPts val="600"/>
              </a:spcBef>
              <a:spcAft>
                <a:spcPts val="600"/>
              </a:spcAft>
              <a:buFont typeface="Arial" panose="020B0604020202020204" pitchFamily="34" charset="0"/>
              <a:buChar char="•"/>
            </a:pPr>
            <a:r>
              <a:rPr lang="en-AU" sz="4400" kern="1200" cap="none" dirty="0">
                <a:solidFill>
                  <a:schemeClr val="bg1"/>
                </a:solidFill>
                <a:latin typeface="Century Gothic" panose="020B0502020202020204" pitchFamily="34" charset="0"/>
                <a:ea typeface="Times New Roman" panose="02020603050405020304" pitchFamily="18" charset="0"/>
                <a:cs typeface="Times New Roman" panose="02020603050405020304" pitchFamily="18" charset="0"/>
              </a:rPr>
              <a:t>When a Neutral wire of electricity system becomes disconnected or damaged and cannot carry current </a:t>
            </a:r>
            <a:r>
              <a:rPr lang="en-AU" sz="4400" kern="1200" cap="none" dirty="0">
                <a:solidFill>
                  <a:schemeClr val="bg1"/>
                </a:solidFill>
                <a:latin typeface="Century Gothic" panose="020B0502020202020204" pitchFamily="34" charset="0"/>
                <a:cs typeface="Times New Roman" panose="02020603050405020304" pitchFamily="18" charset="0"/>
              </a:rPr>
              <a:t>anymore. </a:t>
            </a:r>
          </a:p>
          <a:p>
            <a:pPr marL="457200" indent="-457200" algn="l" defTabSz="1039033" hangingPunct="1">
              <a:spcBef>
                <a:spcPts val="600"/>
              </a:spcBef>
              <a:spcAft>
                <a:spcPts val="600"/>
              </a:spcAft>
              <a:buFont typeface="Arial" panose="020B0604020202020204" pitchFamily="34" charset="0"/>
              <a:buChar char="•"/>
            </a:pPr>
            <a:r>
              <a:rPr lang="en-AU" sz="4400" kern="1200" cap="none" dirty="0">
                <a:solidFill>
                  <a:schemeClr val="bg1"/>
                </a:solidFill>
                <a:latin typeface="Century Gothic" panose="020B0502020202020204" pitchFamily="34" charset="0"/>
                <a:cs typeface="Times New Roman" panose="02020603050405020304" pitchFamily="18" charset="0"/>
              </a:rPr>
              <a:t>Power flows into the premise via an active cable and leaves via a neutral cable. However, if there is no neutral, this could cause an influx of voltage.</a:t>
            </a:r>
            <a:br>
              <a:rPr lang="en-AU" sz="2800" dirty="0"/>
            </a:br>
            <a:r>
              <a:rPr lang="en-AU" sz="4400" kern="1200" cap="none" dirty="0">
                <a:solidFill>
                  <a:schemeClr val="bg1"/>
                </a:solidFill>
                <a:latin typeface="Century Gothic" panose="020B0502020202020204" pitchFamily="34" charset="0"/>
                <a:cs typeface="Times New Roman" panose="02020603050405020304" pitchFamily="18" charset="0"/>
              </a:rPr>
              <a:t>A neutral issue can cause serious issues to the equipment which can be irreparable and possible life-threatening situation.</a:t>
            </a:r>
          </a:p>
          <a:p>
            <a:pPr marL="457200" lvl="1" indent="-457200" algn="l" defTabSz="1039033" hangingPunct="1">
              <a:buFont typeface="Arial" panose="020B0604020202020204" pitchFamily="34" charset="0"/>
              <a:buChar char="•"/>
            </a:pPr>
            <a:r>
              <a:rPr lang="en-AU" sz="4400" b="1" kern="1200" cap="none" dirty="0">
                <a:solidFill>
                  <a:srgbClr val="FFC000"/>
                </a:solidFill>
                <a:latin typeface="Century Gothic" panose="020B0502020202020204" pitchFamily="34" charset="0"/>
                <a:ea typeface="Times New Roman" panose="02020603050405020304" pitchFamily="18" charset="0"/>
                <a:cs typeface="Times New Roman" panose="02020603050405020304" pitchFamily="18" charset="0"/>
              </a:rPr>
              <a:t>Causes of Loss of Neutral are weather, animal, poor </a:t>
            </a:r>
            <a:r>
              <a:rPr lang="en-AU" sz="4400" b="1" kern="1200" cap="none" dirty="0">
                <a:solidFill>
                  <a:srgbClr val="FFC000"/>
                </a:solidFill>
                <a:latin typeface="Century Gothic" panose="020B0502020202020204" pitchFamily="34" charset="0"/>
                <a:cs typeface="Times New Roman" panose="02020603050405020304" pitchFamily="18" charset="0"/>
              </a:rPr>
              <a:t>installation or corrosion</a:t>
            </a:r>
          </a:p>
        </p:txBody>
      </p:sp>
      <p:sp>
        <p:nvSpPr>
          <p:cNvPr id="29" name="Shape 67">
            <a:extLst>
              <a:ext uri="{FF2B5EF4-FFF2-40B4-BE49-F238E27FC236}">
                <a16:creationId xmlns:a16="http://schemas.microsoft.com/office/drawing/2014/main" id="{A9439D65-7DB8-C741-8B99-30996E279378}"/>
              </a:ext>
            </a:extLst>
          </p:cNvPr>
          <p:cNvSpPr/>
          <p:nvPr/>
        </p:nvSpPr>
        <p:spPr>
          <a:xfrm>
            <a:off x="462209" y="119074"/>
            <a:ext cx="506141" cy="1588901"/>
          </a:xfrm>
          <a:prstGeom prst="roundRect">
            <a:avLst>
              <a:gd name="adj" fmla="val 50000"/>
            </a:avLst>
          </a:prstGeom>
          <a:solidFill>
            <a:srgbClr val="DC2001"/>
          </a:solidFill>
          <a:ln w="12700">
            <a:miter lim="400000"/>
          </a:ln>
        </p:spPr>
        <p:txBody>
          <a:bodyPr lIns="45719" rIns="45719" anchor="ctr"/>
          <a:lstStyle/>
          <a:p>
            <a:pPr algn="ctr">
              <a:defRPr>
                <a:solidFill>
                  <a:srgbClr val="FFFFFF"/>
                </a:solidFill>
              </a:defRPr>
            </a:pPr>
            <a:endParaRPr>
              <a:latin typeface="Century Gothic" panose="020B0502020202020204" pitchFamily="34" charset="0"/>
            </a:endParaRPr>
          </a:p>
        </p:txBody>
      </p:sp>
      <p:grpSp>
        <p:nvGrpSpPr>
          <p:cNvPr id="8" name="Group 7">
            <a:extLst>
              <a:ext uri="{FF2B5EF4-FFF2-40B4-BE49-F238E27FC236}">
                <a16:creationId xmlns:a16="http://schemas.microsoft.com/office/drawing/2014/main" id="{9074A757-C086-4F06-A343-812856B4F13C}"/>
              </a:ext>
            </a:extLst>
          </p:cNvPr>
          <p:cNvGrpSpPr/>
          <p:nvPr/>
        </p:nvGrpSpPr>
        <p:grpSpPr>
          <a:xfrm>
            <a:off x="1552510" y="1017917"/>
            <a:ext cx="360" cy="360"/>
            <a:chOff x="1552510" y="1017917"/>
            <a:chExt cx="360" cy="360"/>
          </a:xfrm>
        </p:grpSpPr>
        <mc:AlternateContent xmlns:mc="http://schemas.openxmlformats.org/markup-compatibility/2006" xmlns:p14="http://schemas.microsoft.com/office/powerpoint/2010/main">
          <mc:Choice Requires="p14">
            <p:contentPart p14:bwMode="auto" r:id="rId6">
              <p14:nvContentPartPr>
                <p14:cNvPr id="2" name="Ink 1">
                  <a:extLst>
                    <a:ext uri="{FF2B5EF4-FFF2-40B4-BE49-F238E27FC236}">
                      <a16:creationId xmlns:a16="http://schemas.microsoft.com/office/drawing/2014/main" id="{9FCF4826-6F86-4A63-9B24-799A3B4C3213}"/>
                    </a:ext>
                  </a:extLst>
                </p14:cNvPr>
                <p14:cNvContentPartPr/>
                <p14:nvPr/>
              </p14:nvContentPartPr>
              <p14:xfrm>
                <a:off x="1552510" y="1017917"/>
                <a:ext cx="360" cy="360"/>
              </p14:xfrm>
            </p:contentPart>
          </mc:Choice>
          <mc:Fallback xmlns="">
            <p:pic>
              <p:nvPicPr>
                <p:cNvPr id="2" name="Ink 1">
                  <a:extLst>
                    <a:ext uri="{FF2B5EF4-FFF2-40B4-BE49-F238E27FC236}">
                      <a16:creationId xmlns:a16="http://schemas.microsoft.com/office/drawing/2014/main" id="{9FCF4826-6F86-4A63-9B24-799A3B4C3213}"/>
                    </a:ext>
                  </a:extLst>
                </p:cNvPr>
                <p:cNvPicPr/>
                <p:nvPr/>
              </p:nvPicPr>
              <p:blipFill>
                <a:blip r:embed="rId7"/>
                <a:stretch>
                  <a:fillRect/>
                </a:stretch>
              </p:blipFill>
              <p:spPr>
                <a:xfrm>
                  <a:off x="1543510" y="1008917"/>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3" name="Ink 2">
                  <a:extLst>
                    <a:ext uri="{FF2B5EF4-FFF2-40B4-BE49-F238E27FC236}">
                      <a16:creationId xmlns:a16="http://schemas.microsoft.com/office/drawing/2014/main" id="{AF6DE68B-3D79-48C5-ADDC-1CD47E6D0127}"/>
                    </a:ext>
                  </a:extLst>
                </p14:cNvPr>
                <p14:cNvContentPartPr/>
                <p14:nvPr/>
              </p14:nvContentPartPr>
              <p14:xfrm>
                <a:off x="1552510" y="1017917"/>
                <a:ext cx="360" cy="360"/>
              </p14:xfrm>
            </p:contentPart>
          </mc:Choice>
          <mc:Fallback xmlns="">
            <p:pic>
              <p:nvPicPr>
                <p:cNvPr id="3" name="Ink 2">
                  <a:extLst>
                    <a:ext uri="{FF2B5EF4-FFF2-40B4-BE49-F238E27FC236}">
                      <a16:creationId xmlns:a16="http://schemas.microsoft.com/office/drawing/2014/main" id="{AF6DE68B-3D79-48C5-ADDC-1CD47E6D0127}"/>
                    </a:ext>
                  </a:extLst>
                </p:cNvPr>
                <p:cNvPicPr/>
                <p:nvPr/>
              </p:nvPicPr>
              <p:blipFill>
                <a:blip r:embed="rId7"/>
                <a:stretch>
                  <a:fillRect/>
                </a:stretch>
              </p:blipFill>
              <p:spPr>
                <a:xfrm>
                  <a:off x="1543510" y="1008917"/>
                  <a:ext cx="18000" cy="18000"/>
                </a:xfrm>
                <a:prstGeom prst="rect">
                  <a:avLst/>
                </a:prstGeom>
              </p:spPr>
            </p:pic>
          </mc:Fallback>
        </mc:AlternateContent>
      </p:grpSp>
      <p:grpSp>
        <p:nvGrpSpPr>
          <p:cNvPr id="7" name="Group 6">
            <a:extLst>
              <a:ext uri="{FF2B5EF4-FFF2-40B4-BE49-F238E27FC236}">
                <a16:creationId xmlns:a16="http://schemas.microsoft.com/office/drawing/2014/main" id="{F572C7AF-6D47-4C06-A9A0-4F180E4FB18A}"/>
              </a:ext>
            </a:extLst>
          </p:cNvPr>
          <p:cNvGrpSpPr/>
          <p:nvPr/>
        </p:nvGrpSpPr>
        <p:grpSpPr>
          <a:xfrm>
            <a:off x="1759150" y="983357"/>
            <a:ext cx="360" cy="360"/>
            <a:chOff x="1759150" y="983357"/>
            <a:chExt cx="360" cy="360"/>
          </a:xfrm>
        </p:grpSpPr>
        <mc:AlternateContent xmlns:mc="http://schemas.openxmlformats.org/markup-compatibility/2006" xmlns:p14="http://schemas.microsoft.com/office/powerpoint/2010/main">
          <mc:Choice Requires="p14">
            <p:contentPart p14:bwMode="auto" r:id="rId9">
              <p14:nvContentPartPr>
                <p14:cNvPr id="4" name="Ink 3">
                  <a:extLst>
                    <a:ext uri="{FF2B5EF4-FFF2-40B4-BE49-F238E27FC236}">
                      <a16:creationId xmlns:a16="http://schemas.microsoft.com/office/drawing/2014/main" id="{5136FD78-0E0A-4A33-A863-FE7219B96043}"/>
                    </a:ext>
                  </a:extLst>
                </p14:cNvPr>
                <p14:cNvContentPartPr/>
                <p14:nvPr/>
              </p14:nvContentPartPr>
              <p14:xfrm>
                <a:off x="1759150" y="983357"/>
                <a:ext cx="360" cy="360"/>
              </p14:xfrm>
            </p:contentPart>
          </mc:Choice>
          <mc:Fallback xmlns="">
            <p:pic>
              <p:nvPicPr>
                <p:cNvPr id="4" name="Ink 3">
                  <a:extLst>
                    <a:ext uri="{FF2B5EF4-FFF2-40B4-BE49-F238E27FC236}">
                      <a16:creationId xmlns:a16="http://schemas.microsoft.com/office/drawing/2014/main" id="{5136FD78-0E0A-4A33-A863-FE7219B96043}"/>
                    </a:ext>
                  </a:extLst>
                </p:cNvPr>
                <p:cNvPicPr/>
                <p:nvPr/>
              </p:nvPicPr>
              <p:blipFill>
                <a:blip r:embed="rId7"/>
                <a:stretch>
                  <a:fillRect/>
                </a:stretch>
              </p:blipFill>
              <p:spPr>
                <a:xfrm>
                  <a:off x="1750150" y="974357"/>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5" name="Ink 4">
                  <a:extLst>
                    <a:ext uri="{FF2B5EF4-FFF2-40B4-BE49-F238E27FC236}">
                      <a16:creationId xmlns:a16="http://schemas.microsoft.com/office/drawing/2014/main" id="{416609EC-61A4-4340-BEF2-1A5FCF01640A}"/>
                    </a:ext>
                  </a:extLst>
                </p14:cNvPr>
                <p14:cNvContentPartPr/>
                <p14:nvPr/>
              </p14:nvContentPartPr>
              <p14:xfrm>
                <a:off x="1759150" y="983357"/>
                <a:ext cx="360" cy="360"/>
              </p14:xfrm>
            </p:contentPart>
          </mc:Choice>
          <mc:Fallback xmlns="">
            <p:pic>
              <p:nvPicPr>
                <p:cNvPr id="5" name="Ink 4">
                  <a:extLst>
                    <a:ext uri="{FF2B5EF4-FFF2-40B4-BE49-F238E27FC236}">
                      <a16:creationId xmlns:a16="http://schemas.microsoft.com/office/drawing/2014/main" id="{416609EC-61A4-4340-BEF2-1A5FCF01640A}"/>
                    </a:ext>
                  </a:extLst>
                </p:cNvPr>
                <p:cNvPicPr/>
                <p:nvPr/>
              </p:nvPicPr>
              <p:blipFill>
                <a:blip r:embed="rId7"/>
                <a:stretch>
                  <a:fillRect/>
                </a:stretch>
              </p:blipFill>
              <p:spPr>
                <a:xfrm>
                  <a:off x="1750150" y="974357"/>
                  <a:ext cx="18000" cy="18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1">
            <p14:nvContentPartPr>
              <p14:cNvPr id="6" name="Ink 5">
                <a:extLst>
                  <a:ext uri="{FF2B5EF4-FFF2-40B4-BE49-F238E27FC236}">
                    <a16:creationId xmlns:a16="http://schemas.microsoft.com/office/drawing/2014/main" id="{644A5D7F-1AC1-4293-B619-838C0BD7D7DE}"/>
                  </a:ext>
                </a:extLst>
              </p14:cNvPr>
              <p14:cNvContentPartPr/>
              <p14:nvPr/>
            </p14:nvContentPartPr>
            <p14:xfrm>
              <a:off x="6503590" y="1466477"/>
              <a:ext cx="360" cy="360"/>
            </p14:xfrm>
          </p:contentPart>
        </mc:Choice>
        <mc:Fallback xmlns="">
          <p:pic>
            <p:nvPicPr>
              <p:cNvPr id="6" name="Ink 5">
                <a:extLst>
                  <a:ext uri="{FF2B5EF4-FFF2-40B4-BE49-F238E27FC236}">
                    <a16:creationId xmlns:a16="http://schemas.microsoft.com/office/drawing/2014/main" id="{644A5D7F-1AC1-4293-B619-838C0BD7D7DE}"/>
                  </a:ext>
                </a:extLst>
              </p:cNvPr>
              <p:cNvPicPr/>
              <p:nvPr/>
            </p:nvPicPr>
            <p:blipFill>
              <a:blip r:embed="rId7"/>
              <a:stretch>
                <a:fillRect/>
              </a:stretch>
            </p:blipFill>
            <p:spPr>
              <a:xfrm>
                <a:off x="6494950" y="1457477"/>
                <a:ext cx="18000" cy="18000"/>
              </a:xfrm>
              <a:prstGeom prst="rect">
                <a:avLst/>
              </a:prstGeom>
            </p:spPr>
          </p:pic>
        </mc:Fallback>
      </mc:AlternateContent>
      <p:grpSp>
        <p:nvGrpSpPr>
          <p:cNvPr id="25" name="Group 24">
            <a:extLst>
              <a:ext uri="{FF2B5EF4-FFF2-40B4-BE49-F238E27FC236}">
                <a16:creationId xmlns:a16="http://schemas.microsoft.com/office/drawing/2014/main" id="{19F05354-D1BF-463E-BB1D-7C236B18BD74}"/>
              </a:ext>
            </a:extLst>
          </p:cNvPr>
          <p:cNvGrpSpPr/>
          <p:nvPr/>
        </p:nvGrpSpPr>
        <p:grpSpPr>
          <a:xfrm>
            <a:off x="2984230" y="1120877"/>
            <a:ext cx="360" cy="360"/>
            <a:chOff x="2984230" y="1120877"/>
            <a:chExt cx="360" cy="360"/>
          </a:xfrm>
        </p:grpSpPr>
        <mc:AlternateContent xmlns:mc="http://schemas.openxmlformats.org/markup-compatibility/2006" xmlns:p14="http://schemas.microsoft.com/office/powerpoint/2010/main">
          <mc:Choice Requires="p14">
            <p:contentPart p14:bwMode="auto" r:id="rId12">
              <p14:nvContentPartPr>
                <p14:cNvPr id="9" name="Ink 8">
                  <a:extLst>
                    <a:ext uri="{FF2B5EF4-FFF2-40B4-BE49-F238E27FC236}">
                      <a16:creationId xmlns:a16="http://schemas.microsoft.com/office/drawing/2014/main" id="{369D5AA6-078A-4A9B-9D40-631902FAD399}"/>
                    </a:ext>
                  </a:extLst>
                </p14:cNvPr>
                <p14:cNvContentPartPr/>
                <p14:nvPr/>
              </p14:nvContentPartPr>
              <p14:xfrm>
                <a:off x="2984230" y="1120877"/>
                <a:ext cx="360" cy="360"/>
              </p14:xfrm>
            </p:contentPart>
          </mc:Choice>
          <mc:Fallback xmlns="">
            <p:pic>
              <p:nvPicPr>
                <p:cNvPr id="9" name="Ink 8">
                  <a:extLst>
                    <a:ext uri="{FF2B5EF4-FFF2-40B4-BE49-F238E27FC236}">
                      <a16:creationId xmlns:a16="http://schemas.microsoft.com/office/drawing/2014/main" id="{369D5AA6-078A-4A9B-9D40-631902FAD399}"/>
                    </a:ext>
                  </a:extLst>
                </p:cNvPr>
                <p:cNvPicPr/>
                <p:nvPr/>
              </p:nvPicPr>
              <p:blipFill>
                <a:blip r:embed="rId7"/>
                <a:stretch>
                  <a:fillRect/>
                </a:stretch>
              </p:blipFill>
              <p:spPr>
                <a:xfrm>
                  <a:off x="2975590" y="1112237"/>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0" name="Ink 9">
                  <a:extLst>
                    <a:ext uri="{FF2B5EF4-FFF2-40B4-BE49-F238E27FC236}">
                      <a16:creationId xmlns:a16="http://schemas.microsoft.com/office/drawing/2014/main" id="{C0968640-30DA-4DD9-8688-B983A5ED9906}"/>
                    </a:ext>
                  </a:extLst>
                </p14:cNvPr>
                <p14:cNvContentPartPr/>
                <p14:nvPr/>
              </p14:nvContentPartPr>
              <p14:xfrm>
                <a:off x="2984230" y="1120877"/>
                <a:ext cx="360" cy="360"/>
              </p14:xfrm>
            </p:contentPart>
          </mc:Choice>
          <mc:Fallback xmlns="">
            <p:pic>
              <p:nvPicPr>
                <p:cNvPr id="10" name="Ink 9">
                  <a:extLst>
                    <a:ext uri="{FF2B5EF4-FFF2-40B4-BE49-F238E27FC236}">
                      <a16:creationId xmlns:a16="http://schemas.microsoft.com/office/drawing/2014/main" id="{C0968640-30DA-4DD9-8688-B983A5ED9906}"/>
                    </a:ext>
                  </a:extLst>
                </p:cNvPr>
                <p:cNvPicPr/>
                <p:nvPr/>
              </p:nvPicPr>
              <p:blipFill>
                <a:blip r:embed="rId7"/>
                <a:stretch>
                  <a:fillRect/>
                </a:stretch>
              </p:blipFill>
              <p:spPr>
                <a:xfrm>
                  <a:off x="2975590" y="1112237"/>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1" name="Ink 10">
                  <a:extLst>
                    <a:ext uri="{FF2B5EF4-FFF2-40B4-BE49-F238E27FC236}">
                      <a16:creationId xmlns:a16="http://schemas.microsoft.com/office/drawing/2014/main" id="{1910679C-374C-47C9-9C73-C9E47E437236}"/>
                    </a:ext>
                  </a:extLst>
                </p14:cNvPr>
                <p14:cNvContentPartPr/>
                <p14:nvPr/>
              </p14:nvContentPartPr>
              <p14:xfrm>
                <a:off x="2984230" y="1120877"/>
                <a:ext cx="360" cy="360"/>
              </p14:xfrm>
            </p:contentPart>
          </mc:Choice>
          <mc:Fallback xmlns="">
            <p:pic>
              <p:nvPicPr>
                <p:cNvPr id="11" name="Ink 10">
                  <a:extLst>
                    <a:ext uri="{FF2B5EF4-FFF2-40B4-BE49-F238E27FC236}">
                      <a16:creationId xmlns:a16="http://schemas.microsoft.com/office/drawing/2014/main" id="{1910679C-374C-47C9-9C73-C9E47E437236}"/>
                    </a:ext>
                  </a:extLst>
                </p:cNvPr>
                <p:cNvPicPr/>
                <p:nvPr/>
              </p:nvPicPr>
              <p:blipFill>
                <a:blip r:embed="rId7"/>
                <a:stretch>
                  <a:fillRect/>
                </a:stretch>
              </p:blipFill>
              <p:spPr>
                <a:xfrm>
                  <a:off x="2975590" y="1112237"/>
                  <a:ext cx="18000" cy="18000"/>
                </a:xfrm>
                <a:prstGeom prst="rect">
                  <a:avLst/>
                </a:prstGeom>
              </p:spPr>
            </p:pic>
          </mc:Fallback>
        </mc:AlternateContent>
      </p:grpSp>
      <p:grpSp>
        <p:nvGrpSpPr>
          <p:cNvPr id="24" name="Group 23">
            <a:extLst>
              <a:ext uri="{FF2B5EF4-FFF2-40B4-BE49-F238E27FC236}">
                <a16:creationId xmlns:a16="http://schemas.microsoft.com/office/drawing/2014/main" id="{F33C8EBA-C4A7-4D98-B785-96F2A3934F1E}"/>
              </a:ext>
            </a:extLst>
          </p:cNvPr>
          <p:cNvGrpSpPr/>
          <p:nvPr/>
        </p:nvGrpSpPr>
        <p:grpSpPr>
          <a:xfrm>
            <a:off x="3105190" y="4589137"/>
            <a:ext cx="360" cy="360"/>
            <a:chOff x="3105190" y="4589137"/>
            <a:chExt cx="360" cy="360"/>
          </a:xfrm>
        </p:grpSpPr>
        <mc:AlternateContent xmlns:mc="http://schemas.openxmlformats.org/markup-compatibility/2006" xmlns:p14="http://schemas.microsoft.com/office/powerpoint/2010/main">
          <mc:Choice Requires="p14">
            <p:contentPart p14:bwMode="auto" r:id="rId15">
              <p14:nvContentPartPr>
                <p14:cNvPr id="12" name="Ink 11">
                  <a:extLst>
                    <a:ext uri="{FF2B5EF4-FFF2-40B4-BE49-F238E27FC236}">
                      <a16:creationId xmlns:a16="http://schemas.microsoft.com/office/drawing/2014/main" id="{04B65DAF-96BA-4AE1-AF0A-9749E486FB34}"/>
                    </a:ext>
                  </a:extLst>
                </p14:cNvPr>
                <p14:cNvContentPartPr/>
                <p14:nvPr/>
              </p14:nvContentPartPr>
              <p14:xfrm>
                <a:off x="3105190" y="4589137"/>
                <a:ext cx="360" cy="360"/>
              </p14:xfrm>
            </p:contentPart>
          </mc:Choice>
          <mc:Fallback xmlns="">
            <p:pic>
              <p:nvPicPr>
                <p:cNvPr id="12" name="Ink 11">
                  <a:extLst>
                    <a:ext uri="{FF2B5EF4-FFF2-40B4-BE49-F238E27FC236}">
                      <a16:creationId xmlns:a16="http://schemas.microsoft.com/office/drawing/2014/main" id="{04B65DAF-96BA-4AE1-AF0A-9749E486FB34}"/>
                    </a:ext>
                  </a:extLst>
                </p:cNvPr>
                <p:cNvPicPr/>
                <p:nvPr/>
              </p:nvPicPr>
              <p:blipFill>
                <a:blip r:embed="rId7"/>
                <a:stretch>
                  <a:fillRect/>
                </a:stretch>
              </p:blipFill>
              <p:spPr>
                <a:xfrm>
                  <a:off x="3096190" y="4580497"/>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9" name="Ink 18">
                  <a:extLst>
                    <a:ext uri="{FF2B5EF4-FFF2-40B4-BE49-F238E27FC236}">
                      <a16:creationId xmlns:a16="http://schemas.microsoft.com/office/drawing/2014/main" id="{43FA60D9-1A45-47C9-8943-189C3F5736A5}"/>
                    </a:ext>
                  </a:extLst>
                </p14:cNvPr>
                <p14:cNvContentPartPr/>
                <p14:nvPr/>
              </p14:nvContentPartPr>
              <p14:xfrm>
                <a:off x="3105190" y="4589137"/>
                <a:ext cx="360" cy="360"/>
              </p14:xfrm>
            </p:contentPart>
          </mc:Choice>
          <mc:Fallback xmlns="">
            <p:pic>
              <p:nvPicPr>
                <p:cNvPr id="19" name="Ink 18">
                  <a:extLst>
                    <a:ext uri="{FF2B5EF4-FFF2-40B4-BE49-F238E27FC236}">
                      <a16:creationId xmlns:a16="http://schemas.microsoft.com/office/drawing/2014/main" id="{43FA60D9-1A45-47C9-8943-189C3F5736A5}"/>
                    </a:ext>
                  </a:extLst>
                </p:cNvPr>
                <p:cNvPicPr/>
                <p:nvPr/>
              </p:nvPicPr>
              <p:blipFill>
                <a:blip r:embed="rId7"/>
                <a:stretch>
                  <a:fillRect/>
                </a:stretch>
              </p:blipFill>
              <p:spPr>
                <a:xfrm>
                  <a:off x="3096190" y="4580497"/>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0" name="Ink 19">
                  <a:extLst>
                    <a:ext uri="{FF2B5EF4-FFF2-40B4-BE49-F238E27FC236}">
                      <a16:creationId xmlns:a16="http://schemas.microsoft.com/office/drawing/2014/main" id="{5CC5BBD4-B56B-45B1-97D5-06A05EEFC1E6}"/>
                    </a:ext>
                  </a:extLst>
                </p14:cNvPr>
                <p14:cNvContentPartPr/>
                <p14:nvPr/>
              </p14:nvContentPartPr>
              <p14:xfrm>
                <a:off x="3105190" y="4589137"/>
                <a:ext cx="360" cy="360"/>
              </p14:xfrm>
            </p:contentPart>
          </mc:Choice>
          <mc:Fallback xmlns="">
            <p:pic>
              <p:nvPicPr>
                <p:cNvPr id="20" name="Ink 19">
                  <a:extLst>
                    <a:ext uri="{FF2B5EF4-FFF2-40B4-BE49-F238E27FC236}">
                      <a16:creationId xmlns:a16="http://schemas.microsoft.com/office/drawing/2014/main" id="{5CC5BBD4-B56B-45B1-97D5-06A05EEFC1E6}"/>
                    </a:ext>
                  </a:extLst>
                </p:cNvPr>
                <p:cNvPicPr/>
                <p:nvPr/>
              </p:nvPicPr>
              <p:blipFill>
                <a:blip r:embed="rId7"/>
                <a:stretch>
                  <a:fillRect/>
                </a:stretch>
              </p:blipFill>
              <p:spPr>
                <a:xfrm>
                  <a:off x="3096190" y="4580497"/>
                  <a:ext cx="18000" cy="18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8">
            <p14:nvContentPartPr>
              <p14:cNvPr id="21" name="Ink 20">
                <a:extLst>
                  <a:ext uri="{FF2B5EF4-FFF2-40B4-BE49-F238E27FC236}">
                    <a16:creationId xmlns:a16="http://schemas.microsoft.com/office/drawing/2014/main" id="{7177B0EE-27F2-4E8F-99FC-28A1D05AEBC1}"/>
                  </a:ext>
                </a:extLst>
              </p14:cNvPr>
              <p14:cNvContentPartPr/>
              <p14:nvPr/>
            </p14:nvContentPartPr>
            <p14:xfrm>
              <a:off x="2690830" y="8591617"/>
              <a:ext cx="360" cy="360"/>
            </p14:xfrm>
          </p:contentPart>
        </mc:Choice>
        <mc:Fallback xmlns="">
          <p:pic>
            <p:nvPicPr>
              <p:cNvPr id="21" name="Ink 20">
                <a:extLst>
                  <a:ext uri="{FF2B5EF4-FFF2-40B4-BE49-F238E27FC236}">
                    <a16:creationId xmlns:a16="http://schemas.microsoft.com/office/drawing/2014/main" id="{7177B0EE-27F2-4E8F-99FC-28A1D05AEBC1}"/>
                  </a:ext>
                </a:extLst>
              </p:cNvPr>
              <p:cNvPicPr/>
              <p:nvPr/>
            </p:nvPicPr>
            <p:blipFill>
              <a:blip r:embed="rId7"/>
              <a:stretch>
                <a:fillRect/>
              </a:stretch>
            </p:blipFill>
            <p:spPr>
              <a:xfrm>
                <a:off x="2682190" y="8582977"/>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2" name="Ink 21">
                <a:extLst>
                  <a:ext uri="{FF2B5EF4-FFF2-40B4-BE49-F238E27FC236}">
                    <a16:creationId xmlns:a16="http://schemas.microsoft.com/office/drawing/2014/main" id="{D99976F9-F4F4-49BE-8D1A-B6F061FFDF89}"/>
                  </a:ext>
                </a:extLst>
              </p14:cNvPr>
              <p14:cNvContentPartPr/>
              <p14:nvPr/>
            </p14:nvContentPartPr>
            <p14:xfrm>
              <a:off x="2725390" y="9540577"/>
              <a:ext cx="17280" cy="190800"/>
            </p14:xfrm>
          </p:contentPart>
        </mc:Choice>
        <mc:Fallback xmlns="">
          <p:pic>
            <p:nvPicPr>
              <p:cNvPr id="22" name="Ink 21">
                <a:extLst>
                  <a:ext uri="{FF2B5EF4-FFF2-40B4-BE49-F238E27FC236}">
                    <a16:creationId xmlns:a16="http://schemas.microsoft.com/office/drawing/2014/main" id="{D99976F9-F4F4-49BE-8D1A-B6F061FFDF89}"/>
                  </a:ext>
                </a:extLst>
              </p:cNvPr>
              <p:cNvPicPr/>
              <p:nvPr/>
            </p:nvPicPr>
            <p:blipFill>
              <a:blip r:embed="rId20"/>
              <a:stretch>
                <a:fillRect/>
              </a:stretch>
            </p:blipFill>
            <p:spPr>
              <a:xfrm>
                <a:off x="2716750" y="9531577"/>
                <a:ext cx="34920" cy="2084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3" name="Ink 22">
                <a:extLst>
                  <a:ext uri="{FF2B5EF4-FFF2-40B4-BE49-F238E27FC236}">
                    <a16:creationId xmlns:a16="http://schemas.microsoft.com/office/drawing/2014/main" id="{AC7142E0-969F-412F-9FBB-B8A848A2708F}"/>
                  </a:ext>
                </a:extLst>
              </p14:cNvPr>
              <p14:cNvContentPartPr/>
              <p14:nvPr/>
            </p14:nvContentPartPr>
            <p14:xfrm>
              <a:off x="2932390" y="11369377"/>
              <a:ext cx="7200" cy="18000"/>
            </p14:xfrm>
          </p:contentPart>
        </mc:Choice>
        <mc:Fallback xmlns="">
          <p:pic>
            <p:nvPicPr>
              <p:cNvPr id="23" name="Ink 22">
                <a:extLst>
                  <a:ext uri="{FF2B5EF4-FFF2-40B4-BE49-F238E27FC236}">
                    <a16:creationId xmlns:a16="http://schemas.microsoft.com/office/drawing/2014/main" id="{AC7142E0-969F-412F-9FBB-B8A848A2708F}"/>
                  </a:ext>
                </a:extLst>
              </p:cNvPr>
              <p:cNvPicPr/>
              <p:nvPr/>
            </p:nvPicPr>
            <p:blipFill>
              <a:blip r:embed="rId22"/>
              <a:stretch>
                <a:fillRect/>
              </a:stretch>
            </p:blipFill>
            <p:spPr>
              <a:xfrm>
                <a:off x="2923390" y="11360737"/>
                <a:ext cx="24840" cy="35640"/>
              </a:xfrm>
              <a:prstGeom prst="rect">
                <a:avLst/>
              </a:prstGeom>
            </p:spPr>
          </p:pic>
        </mc:Fallback>
      </mc:AlternateContent>
      <p:pic>
        <p:nvPicPr>
          <p:cNvPr id="27" name="Picture 26">
            <a:extLst>
              <a:ext uri="{FF2B5EF4-FFF2-40B4-BE49-F238E27FC236}">
                <a16:creationId xmlns:a16="http://schemas.microsoft.com/office/drawing/2014/main" id="{9DC55D2C-245D-4EFA-9EF8-F6756203349A}"/>
              </a:ext>
            </a:extLst>
          </p:cNvPr>
          <p:cNvPicPr>
            <a:picLocks noChangeAspect="1"/>
          </p:cNvPicPr>
          <p:nvPr/>
        </p:nvPicPr>
        <p:blipFill>
          <a:blip r:embed="rId23"/>
          <a:stretch>
            <a:fillRect/>
          </a:stretch>
        </p:blipFill>
        <p:spPr>
          <a:xfrm>
            <a:off x="14050536" y="1489492"/>
            <a:ext cx="6181725" cy="2038350"/>
          </a:xfrm>
          <a:prstGeom prst="rect">
            <a:avLst/>
          </a:prstGeom>
        </p:spPr>
      </p:pic>
      <p:pic>
        <p:nvPicPr>
          <p:cNvPr id="30" name="Picture 29">
            <a:extLst>
              <a:ext uri="{FF2B5EF4-FFF2-40B4-BE49-F238E27FC236}">
                <a16:creationId xmlns:a16="http://schemas.microsoft.com/office/drawing/2014/main" id="{60463184-AF4D-4A27-B257-FACE0C2B33CF}"/>
              </a:ext>
            </a:extLst>
          </p:cNvPr>
          <p:cNvPicPr>
            <a:picLocks noChangeAspect="1"/>
          </p:cNvPicPr>
          <p:nvPr/>
        </p:nvPicPr>
        <p:blipFill>
          <a:blip r:embed="rId24"/>
          <a:stretch>
            <a:fillRect/>
          </a:stretch>
        </p:blipFill>
        <p:spPr>
          <a:xfrm>
            <a:off x="19211116" y="5002315"/>
            <a:ext cx="5800725" cy="1866900"/>
          </a:xfrm>
          <a:prstGeom prst="rect">
            <a:avLst/>
          </a:prstGeom>
        </p:spPr>
      </p:pic>
      <p:pic>
        <p:nvPicPr>
          <p:cNvPr id="32" name="Picture 31">
            <a:extLst>
              <a:ext uri="{FF2B5EF4-FFF2-40B4-BE49-F238E27FC236}">
                <a16:creationId xmlns:a16="http://schemas.microsoft.com/office/drawing/2014/main" id="{161CAE4E-0D64-4AF7-9CA8-1CEDF8384567}"/>
              </a:ext>
            </a:extLst>
          </p:cNvPr>
          <p:cNvPicPr>
            <a:picLocks noChangeAspect="1"/>
          </p:cNvPicPr>
          <p:nvPr/>
        </p:nvPicPr>
        <p:blipFill>
          <a:blip r:embed="rId25"/>
          <a:stretch>
            <a:fillRect/>
          </a:stretch>
        </p:blipFill>
        <p:spPr>
          <a:xfrm>
            <a:off x="15165637" y="8562050"/>
            <a:ext cx="6038850" cy="1724025"/>
          </a:xfrm>
          <a:prstGeom prst="rect">
            <a:avLst/>
          </a:prstGeom>
        </p:spPr>
      </p:pic>
    </p:spTree>
    <p:extLst>
      <p:ext uri="{BB962C8B-B14F-4D97-AF65-F5344CB8AC3E}">
        <p14:creationId xmlns:p14="http://schemas.microsoft.com/office/powerpoint/2010/main" val="19221877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77CE5F-0A7C-724B-A7CD-ACD2933769FD}"/>
              </a:ext>
            </a:extLst>
          </p:cNvPr>
          <p:cNvSpPr>
            <a:spLocks noGrp="1"/>
          </p:cNvSpPr>
          <p:nvPr>
            <p:ph type="title"/>
          </p:nvPr>
        </p:nvSpPr>
        <p:spPr>
          <a:xfrm>
            <a:off x="1242289" y="286608"/>
            <a:ext cx="21291140" cy="1253832"/>
          </a:xfrm>
        </p:spPr>
        <p:txBody>
          <a:bodyPr>
            <a:noAutofit/>
          </a:bodyPr>
          <a:lstStyle/>
          <a:p>
            <a:r>
              <a:rPr lang="en-AU" sz="7200" dirty="0">
                <a:solidFill>
                  <a:srgbClr val="FFFFFF"/>
                </a:solidFill>
                <a:latin typeface="Helvetica Neue"/>
                <a:ea typeface="Helvetica Neue"/>
                <a:cs typeface="Helvetica Neue"/>
                <a:sym typeface="Helvetica Neue"/>
              </a:rPr>
              <a:t>Detect network faults right up to the transformer</a:t>
            </a:r>
            <a:br>
              <a:rPr lang="en-AU" sz="7200" dirty="0">
                <a:solidFill>
                  <a:srgbClr val="FFFFFF"/>
                </a:solidFill>
                <a:latin typeface="Helvetica Neue"/>
                <a:ea typeface="Helvetica Neue"/>
                <a:cs typeface="Helvetica Neue"/>
                <a:sym typeface="Helvetica Neue"/>
              </a:rPr>
            </a:br>
            <a:br>
              <a:rPr lang="en-AU" sz="7200" dirty="0">
                <a:solidFill>
                  <a:srgbClr val="FFFFFF"/>
                </a:solidFill>
                <a:latin typeface="Helvetica Neue"/>
                <a:ea typeface="Helvetica Neue"/>
                <a:cs typeface="Helvetica Neue"/>
                <a:sym typeface="Helvetica Neue"/>
              </a:rPr>
            </a:br>
            <a:br>
              <a:rPr lang="en-AU" sz="7200" dirty="0">
                <a:solidFill>
                  <a:schemeClr val="bg1"/>
                </a:solidFill>
              </a:rPr>
            </a:br>
            <a:r>
              <a:rPr lang="en-AU" sz="6667" dirty="0">
                <a:ea typeface="Century Gothic" charset="0"/>
                <a:cs typeface="Century Gothic" charset="0"/>
              </a:rPr>
              <a:t>  </a:t>
            </a:r>
          </a:p>
        </p:txBody>
      </p:sp>
      <p:sp>
        <p:nvSpPr>
          <p:cNvPr id="11" name="Slide Number Placeholder 3">
            <a:extLst>
              <a:ext uri="{FF2B5EF4-FFF2-40B4-BE49-F238E27FC236}">
                <a16:creationId xmlns:a16="http://schemas.microsoft.com/office/drawing/2014/main" id="{C771085F-85B7-364B-86B5-94F7B19993F1}"/>
              </a:ext>
            </a:extLst>
          </p:cNvPr>
          <p:cNvSpPr txBox="1">
            <a:spLocks/>
          </p:cNvSpPr>
          <p:nvPr/>
        </p:nvSpPr>
        <p:spPr>
          <a:xfrm>
            <a:off x="12977196" y="12207520"/>
            <a:ext cx="1190905" cy="4020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2DF68DF2-6E18-41F6-AFE0-AA4564C85ECC}" type="slidenum">
              <a:rPr lang="en-GB" sz="2333"/>
              <a:pPr/>
              <a:t>22</a:t>
            </a:fld>
            <a:endParaRPr lang="en-GB" sz="2333" dirty="0"/>
          </a:p>
        </p:txBody>
      </p:sp>
      <p:sp>
        <p:nvSpPr>
          <p:cNvPr id="9" name="Shape 67">
            <a:extLst>
              <a:ext uri="{FF2B5EF4-FFF2-40B4-BE49-F238E27FC236}">
                <a16:creationId xmlns:a16="http://schemas.microsoft.com/office/drawing/2014/main" id="{D95FEF1B-CBA3-C140-97CD-795F685CA0BA}"/>
              </a:ext>
            </a:extLst>
          </p:cNvPr>
          <p:cNvSpPr/>
          <p:nvPr/>
        </p:nvSpPr>
        <p:spPr>
          <a:xfrm>
            <a:off x="462209" y="119074"/>
            <a:ext cx="506141" cy="1588901"/>
          </a:xfrm>
          <a:prstGeom prst="roundRect">
            <a:avLst>
              <a:gd name="adj" fmla="val 50000"/>
            </a:avLst>
          </a:prstGeom>
          <a:solidFill>
            <a:srgbClr val="DC2001"/>
          </a:solidFill>
          <a:ln w="12700">
            <a:miter lim="400000"/>
          </a:ln>
        </p:spPr>
        <p:txBody>
          <a:bodyPr lIns="45719" rIns="45719" anchor="ctr"/>
          <a:lstStyle/>
          <a:p>
            <a:pPr algn="ctr">
              <a:defRPr>
                <a:solidFill>
                  <a:srgbClr val="FFFFFF"/>
                </a:solidFill>
              </a:defRPr>
            </a:pPr>
            <a:endParaRPr>
              <a:latin typeface="Century Gothic" panose="020B0502020202020204" pitchFamily="34" charset="0"/>
            </a:endParaRPr>
          </a:p>
        </p:txBody>
      </p:sp>
      <p:pic>
        <p:nvPicPr>
          <p:cNvPr id="5" name="Picture 4" descr="Chart&#10;&#10;Description automatically generated">
            <a:extLst>
              <a:ext uri="{FF2B5EF4-FFF2-40B4-BE49-F238E27FC236}">
                <a16:creationId xmlns:a16="http://schemas.microsoft.com/office/drawing/2014/main" id="{63D53B58-E939-C6D8-D78D-4CC2E67255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707975"/>
            <a:ext cx="24467160" cy="11888951"/>
          </a:xfrm>
          <a:prstGeom prst="rect">
            <a:avLst/>
          </a:prstGeom>
        </p:spPr>
      </p:pic>
    </p:spTree>
    <p:extLst>
      <p:ext uri="{BB962C8B-B14F-4D97-AF65-F5344CB8AC3E}">
        <p14:creationId xmlns:p14="http://schemas.microsoft.com/office/powerpoint/2010/main" val="20976927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47104-C3E8-449A-A30F-71844AC54CA9}"/>
              </a:ext>
            </a:extLst>
          </p:cNvPr>
          <p:cNvSpPr>
            <a:spLocks noGrp="1"/>
          </p:cNvSpPr>
          <p:nvPr>
            <p:ph type="title"/>
          </p:nvPr>
        </p:nvSpPr>
        <p:spPr>
          <a:xfrm>
            <a:off x="1034069" y="313922"/>
            <a:ext cx="19653820" cy="1134408"/>
          </a:xfrm>
        </p:spPr>
        <p:txBody>
          <a:bodyPr/>
          <a:lstStyle/>
          <a:p>
            <a:pPr algn="l"/>
            <a:r>
              <a:rPr lang="en-AU" sz="6000" dirty="0">
                <a:solidFill>
                  <a:schemeClr val="bg1"/>
                </a:solidFill>
                <a:latin typeface="+mn-lt"/>
              </a:rPr>
              <a:t>Example: Near Real-Time Analytics</a:t>
            </a:r>
          </a:p>
        </p:txBody>
      </p:sp>
      <p:sp>
        <p:nvSpPr>
          <p:cNvPr id="9" name="Rectangle 14"/>
          <p:cNvSpPr txBox="1">
            <a:spLocks noChangeArrowheads="1"/>
          </p:cNvSpPr>
          <p:nvPr/>
        </p:nvSpPr>
        <p:spPr bwMode="auto">
          <a:xfrm>
            <a:off x="14529553" y="2415970"/>
            <a:ext cx="9623046" cy="95454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168792" tIns="84396" rIns="168792" bIns="84396" rtlCol="0">
            <a:noAutofit/>
          </a:bodyPr>
          <a:lstStyle>
            <a:lvl1pPr marL="263776" indent="-263776" algn="l" defTabSz="870460" rtl="0" eaLnBrk="1" fontAlgn="base" hangingPunct="1">
              <a:spcBef>
                <a:spcPts val="577"/>
              </a:spcBef>
              <a:spcAft>
                <a:spcPct val="0"/>
              </a:spcAft>
              <a:buSzPct val="120000"/>
              <a:buFont typeface="Arial" panose="020B0604020202020204" pitchFamily="34" charset="0"/>
              <a:buChar char="•"/>
              <a:defRPr lang="en-US" sz="1662">
                <a:solidFill>
                  <a:schemeClr val="tx1"/>
                </a:solidFill>
                <a:latin typeface="Arial" panose="020B0604020202020204" pitchFamily="34" charset="0"/>
                <a:ea typeface="+mn-ea"/>
                <a:cs typeface="Arial" panose="020B0604020202020204" pitchFamily="34" charset="0"/>
              </a:defRPr>
            </a:lvl1pPr>
            <a:lvl2pPr marL="263776" indent="-263776" algn="l" defTabSz="870460" rtl="0" eaLnBrk="1" fontAlgn="base" hangingPunct="1">
              <a:spcBef>
                <a:spcPts val="577"/>
              </a:spcBef>
              <a:spcAft>
                <a:spcPct val="0"/>
              </a:spcAft>
              <a:buSzPct val="120000"/>
              <a:buFont typeface="Arial" panose="020B0604020202020204" pitchFamily="34" charset="0"/>
              <a:buChar char="•"/>
              <a:defRPr lang="en-US" sz="1662" dirty="0">
                <a:solidFill>
                  <a:schemeClr val="tx1"/>
                </a:solidFill>
                <a:latin typeface="Arial" panose="020B0604020202020204" pitchFamily="34" charset="0"/>
                <a:ea typeface="+mn-ea"/>
                <a:cs typeface="Arial" panose="020B0604020202020204" pitchFamily="34" charset="0"/>
              </a:defRPr>
            </a:lvl2pPr>
            <a:lvl3pPr marL="268172" indent="-263776" algn="l" defTabSz="870460" rtl="0" eaLnBrk="1" fontAlgn="base" hangingPunct="1">
              <a:spcBef>
                <a:spcPts val="577"/>
              </a:spcBef>
              <a:spcAft>
                <a:spcPct val="0"/>
              </a:spcAft>
              <a:buClrTx/>
              <a:buSzPct val="84000"/>
              <a:buFont typeface="Arial" panose="020B0604020202020204" pitchFamily="34" charset="0"/>
              <a:buChar char="●"/>
              <a:defRPr lang="en-US" sz="1662" dirty="0">
                <a:solidFill>
                  <a:schemeClr val="tx1"/>
                </a:solidFill>
                <a:latin typeface="Arial" panose="020B0604020202020204" pitchFamily="34" charset="0"/>
                <a:ea typeface="+mn-ea"/>
                <a:cs typeface="Arial" panose="020B0604020202020204" pitchFamily="34" charset="0"/>
              </a:defRPr>
            </a:lvl3pPr>
            <a:lvl4pPr marL="511432" indent="-263776" algn="l" defTabSz="870460" rtl="0" eaLnBrk="1" fontAlgn="base" hangingPunct="1">
              <a:spcBef>
                <a:spcPts val="289"/>
              </a:spcBef>
              <a:spcAft>
                <a:spcPct val="0"/>
              </a:spcAft>
              <a:buClr>
                <a:schemeClr val="tx1"/>
              </a:buClr>
              <a:buSzPct val="84000"/>
              <a:buFont typeface="Arial" panose="020B0604020202020204" pitchFamily="34" charset="0"/>
              <a:buChar char="─"/>
              <a:defRPr lang="en-US" sz="1662" dirty="0">
                <a:solidFill>
                  <a:schemeClr val="tx1"/>
                </a:solidFill>
                <a:latin typeface="Arial" panose="020B0604020202020204" pitchFamily="34" charset="0"/>
                <a:ea typeface="+mn-ea"/>
                <a:cs typeface="Arial" panose="020B0604020202020204" pitchFamily="34" charset="0"/>
              </a:defRPr>
            </a:lvl4pPr>
            <a:lvl5pPr marL="760554" indent="-263776" algn="l" defTabSz="870460" rtl="0" eaLnBrk="1" fontAlgn="base" hangingPunct="1">
              <a:spcBef>
                <a:spcPts val="289"/>
              </a:spcBef>
              <a:spcAft>
                <a:spcPct val="0"/>
              </a:spcAft>
              <a:buClr>
                <a:schemeClr val="tx1"/>
              </a:buClr>
              <a:buSzPct val="84000"/>
              <a:buFont typeface="Courier New" panose="02070309020205020404" pitchFamily="49" charset="0"/>
              <a:buChar char="o"/>
              <a:defRPr lang="en-US" sz="1662" dirty="0">
                <a:solidFill>
                  <a:schemeClr val="tx1"/>
                </a:solidFill>
                <a:latin typeface="Arial" panose="020B0604020202020204" pitchFamily="34" charset="0"/>
                <a:ea typeface="+mn-ea"/>
                <a:cs typeface="Arial" panose="020B0604020202020204" pitchFamily="34" charset="0"/>
              </a:defRPr>
            </a:lvl5pPr>
            <a:lvl6pPr marL="600945" marR="0" indent="-203990" algn="l" defTabSz="873010" rtl="0" eaLnBrk="1" fontAlgn="auto" latinLnBrk="0" hangingPunct="1">
              <a:lnSpc>
                <a:spcPct val="100000"/>
              </a:lnSpc>
              <a:spcBef>
                <a:spcPts val="286"/>
              </a:spcBef>
              <a:spcAft>
                <a:spcPts val="0"/>
              </a:spcAft>
              <a:buClr>
                <a:schemeClr val="tx1"/>
              </a:buClr>
              <a:buSzPct val="84000"/>
              <a:buFont typeface="Times New Roman" pitchFamily="18" charset="0"/>
              <a:buChar char="–"/>
              <a:tabLst/>
              <a:defRPr lang="en-US" sz="1015" b="0" kern="0" baseline="0" dirty="0" smtClean="0">
                <a:solidFill>
                  <a:schemeClr val="tx1"/>
                </a:solidFill>
                <a:latin typeface="Arial" panose="020B0604020202020204" pitchFamily="34" charset="0"/>
                <a:ea typeface="+mn-ea"/>
                <a:cs typeface="Arial" panose="020B0604020202020204" pitchFamily="34" charset="0"/>
              </a:defRPr>
            </a:lvl6pPr>
            <a:lvl7pPr marL="600945" marR="0" indent="-203990" algn="l" defTabSz="873010" rtl="0" eaLnBrk="1" fontAlgn="auto" latinLnBrk="0" hangingPunct="1">
              <a:lnSpc>
                <a:spcPct val="100000"/>
              </a:lnSpc>
              <a:spcBef>
                <a:spcPts val="286"/>
              </a:spcBef>
              <a:spcAft>
                <a:spcPts val="0"/>
              </a:spcAft>
              <a:buClr>
                <a:schemeClr val="tx1"/>
              </a:buClr>
              <a:buSzPct val="84000"/>
              <a:buFont typeface="Times New Roman" pitchFamily="18" charset="0"/>
              <a:buChar char="–"/>
              <a:tabLst/>
              <a:defRPr lang="en-US" sz="1015" kern="0" baseline="0" dirty="0" smtClean="0">
                <a:solidFill>
                  <a:schemeClr val="tx1"/>
                </a:solidFill>
                <a:latin typeface="Arial" panose="020B0604020202020204" pitchFamily="34" charset="0"/>
                <a:ea typeface="+mn-ea"/>
                <a:cs typeface="Arial" panose="020B0604020202020204" pitchFamily="34" charset="0"/>
              </a:defRPr>
            </a:lvl7pPr>
            <a:lvl8pPr marL="600945" marR="0" indent="-203990" algn="l" defTabSz="873010" rtl="0" eaLnBrk="1" fontAlgn="auto" latinLnBrk="0" hangingPunct="1">
              <a:lnSpc>
                <a:spcPct val="100000"/>
              </a:lnSpc>
              <a:spcBef>
                <a:spcPts val="286"/>
              </a:spcBef>
              <a:spcAft>
                <a:spcPts val="0"/>
              </a:spcAft>
              <a:buClr>
                <a:schemeClr val="tx1"/>
              </a:buClr>
              <a:buSzPct val="84000"/>
              <a:buFont typeface="Times New Roman" pitchFamily="18" charset="0"/>
              <a:buChar char="–"/>
              <a:tabLst/>
              <a:defRPr lang="en-US" sz="1015" kern="0" baseline="0" dirty="0" smtClean="0">
                <a:solidFill>
                  <a:schemeClr val="tx1"/>
                </a:solidFill>
                <a:latin typeface="Arial" panose="020B0604020202020204" pitchFamily="34" charset="0"/>
                <a:ea typeface="+mn-ea"/>
                <a:cs typeface="Arial" panose="020B0604020202020204" pitchFamily="34" charset="0"/>
              </a:defRPr>
            </a:lvl8pPr>
            <a:lvl9pPr marL="600945" marR="0" indent="-203990" algn="l" defTabSz="873010" rtl="0" eaLnBrk="1" fontAlgn="auto" latinLnBrk="0" hangingPunct="1">
              <a:lnSpc>
                <a:spcPct val="100000"/>
              </a:lnSpc>
              <a:spcBef>
                <a:spcPts val="286"/>
              </a:spcBef>
              <a:spcAft>
                <a:spcPts val="0"/>
              </a:spcAft>
              <a:buClr>
                <a:schemeClr val="tx1"/>
              </a:buClr>
              <a:buSzPct val="84000"/>
              <a:buFont typeface="Times New Roman" pitchFamily="18" charset="0"/>
              <a:buChar char="–"/>
              <a:tabLst/>
              <a:defRPr lang="en-US" sz="1015" kern="0" baseline="0" dirty="0" smtClean="0">
                <a:solidFill>
                  <a:schemeClr val="tx1"/>
                </a:solidFill>
                <a:latin typeface="Arial" panose="020B0604020202020204" pitchFamily="34" charset="0"/>
                <a:ea typeface="+mn-ea"/>
                <a:cs typeface="Arial" panose="020B0604020202020204" pitchFamily="34" charset="0"/>
              </a:defRPr>
            </a:lvl9pPr>
          </a:lstStyle>
          <a:p>
            <a:pPr marL="0" lvl="1" indent="0" defTabSz="1828800">
              <a:spcBef>
                <a:spcPts val="1000"/>
              </a:spcBef>
              <a:spcAft>
                <a:spcPts val="1600"/>
              </a:spcAft>
              <a:buClr>
                <a:schemeClr val="accent2"/>
              </a:buClr>
              <a:buNone/>
            </a:pPr>
            <a:r>
              <a:rPr lang="en-US" sz="3200" b="1" cap="none" dirty="0">
                <a:solidFill>
                  <a:schemeClr val="bg1"/>
                </a:solidFill>
                <a:latin typeface="+mn-lt"/>
                <a:cs typeface="+mn-cs"/>
              </a:rPr>
              <a:t>Detection Mechanism</a:t>
            </a:r>
          </a:p>
          <a:p>
            <a:pPr marL="432000" lvl="1" indent="-432000" algn="just" defTabSz="1828800">
              <a:spcBef>
                <a:spcPts val="1000"/>
              </a:spcBef>
              <a:spcAft>
                <a:spcPts val="1600"/>
              </a:spcAft>
              <a:buClr>
                <a:schemeClr val="accent2"/>
              </a:buClr>
              <a:buFont typeface="Symbol" panose="05050102010706020507" pitchFamily="18" charset="2"/>
              <a:buChar char=""/>
            </a:pPr>
            <a:r>
              <a:rPr lang="en-US" sz="3200" cap="none" dirty="0">
                <a:solidFill>
                  <a:schemeClr val="bg1"/>
                </a:solidFill>
                <a:latin typeface="+mn-lt"/>
                <a:cs typeface="+mn-cs"/>
              </a:rPr>
              <a:t>Based on the smart meter channel reading with voltage and current profile. </a:t>
            </a:r>
          </a:p>
          <a:p>
            <a:pPr marL="432000" lvl="1" indent="-432000" algn="just" defTabSz="1828800">
              <a:spcBef>
                <a:spcPts val="1000"/>
              </a:spcBef>
              <a:spcAft>
                <a:spcPts val="1600"/>
              </a:spcAft>
              <a:buClr>
                <a:schemeClr val="accent2"/>
              </a:buClr>
              <a:buFont typeface="Symbol" panose="05050102010706020507" pitchFamily="18" charset="2"/>
              <a:buChar char=""/>
            </a:pPr>
            <a:r>
              <a:rPr lang="en-US" sz="3200" cap="none" dirty="0">
                <a:solidFill>
                  <a:schemeClr val="bg1"/>
                </a:solidFill>
                <a:latin typeface="+mn-lt"/>
                <a:cs typeface="+mn-cs"/>
              </a:rPr>
              <a:t>For every drop in voltage, we can clearly see a rise in the current. </a:t>
            </a:r>
          </a:p>
          <a:p>
            <a:pPr marL="432000" lvl="1" indent="-432000" algn="just" defTabSz="1828800">
              <a:spcBef>
                <a:spcPts val="1000"/>
              </a:spcBef>
              <a:spcAft>
                <a:spcPts val="1600"/>
              </a:spcAft>
              <a:buClr>
                <a:schemeClr val="accent2"/>
              </a:buClr>
              <a:buFont typeface="Symbol" panose="05050102010706020507" pitchFamily="18" charset="2"/>
              <a:buChar char=""/>
            </a:pPr>
            <a:r>
              <a:rPr lang="en-US" sz="3200" cap="none" dirty="0">
                <a:solidFill>
                  <a:schemeClr val="bg1"/>
                </a:solidFill>
                <a:latin typeface="+mn-lt"/>
                <a:cs typeface="+mn-cs"/>
              </a:rPr>
              <a:t>Calculate the number of times this happens in the day and if the thresholds do reach then raise it an as job to fix. </a:t>
            </a:r>
          </a:p>
          <a:p>
            <a:pPr marL="432000" lvl="1" indent="-432000" algn="just" defTabSz="1828800">
              <a:spcBef>
                <a:spcPts val="1000"/>
              </a:spcBef>
              <a:spcAft>
                <a:spcPts val="1600"/>
              </a:spcAft>
              <a:buClr>
                <a:schemeClr val="accent2"/>
              </a:buClr>
              <a:buFont typeface="Symbol" panose="05050102010706020507" pitchFamily="18" charset="2"/>
              <a:buChar char=""/>
            </a:pPr>
            <a:r>
              <a:rPr lang="en-US" sz="3200" cap="none" dirty="0">
                <a:solidFill>
                  <a:schemeClr val="bg1"/>
                </a:solidFill>
                <a:latin typeface="+mn-lt"/>
                <a:cs typeface="+mn-cs"/>
              </a:rPr>
              <a:t>Outcome of this Jobs</a:t>
            </a:r>
          </a:p>
          <a:p>
            <a:pPr marL="0" lvl="1" indent="0" algn="just" defTabSz="1828800">
              <a:lnSpc>
                <a:spcPct val="95000"/>
              </a:lnSpc>
              <a:spcBef>
                <a:spcPts val="1200"/>
              </a:spcBef>
              <a:spcAft>
                <a:spcPts val="2400"/>
              </a:spcAft>
              <a:buClr>
                <a:schemeClr val="accent2"/>
              </a:buClr>
              <a:buNone/>
            </a:pPr>
            <a:endParaRPr lang="en-US" sz="3200" dirty="0">
              <a:solidFill>
                <a:schemeClr val="bg1"/>
              </a:solidFill>
              <a:latin typeface="+mn-lt"/>
              <a:cs typeface="+mn-cs"/>
            </a:endParaRPr>
          </a:p>
        </p:txBody>
      </p:sp>
      <p:sp>
        <p:nvSpPr>
          <p:cNvPr id="10" name="Shape 67">
            <a:extLst>
              <a:ext uri="{FF2B5EF4-FFF2-40B4-BE49-F238E27FC236}">
                <a16:creationId xmlns:a16="http://schemas.microsoft.com/office/drawing/2014/main" id="{5E316DC4-872A-F649-A12C-2280F2D43CDA}"/>
              </a:ext>
            </a:extLst>
          </p:cNvPr>
          <p:cNvSpPr/>
          <p:nvPr/>
        </p:nvSpPr>
        <p:spPr>
          <a:xfrm>
            <a:off x="462209" y="119074"/>
            <a:ext cx="506141" cy="1588901"/>
          </a:xfrm>
          <a:prstGeom prst="roundRect">
            <a:avLst>
              <a:gd name="adj" fmla="val 50000"/>
            </a:avLst>
          </a:prstGeom>
          <a:solidFill>
            <a:srgbClr val="DC2001"/>
          </a:solidFill>
          <a:ln w="12700">
            <a:miter lim="400000"/>
          </a:ln>
        </p:spPr>
        <p:txBody>
          <a:bodyPr lIns="45719" rIns="45719" anchor="ctr"/>
          <a:lstStyle/>
          <a:p>
            <a:pPr marL="0" marR="0" lvl="0" indent="0" algn="ctr" defTabSz="825500" rtl="0" eaLnBrk="1" fontAlgn="auto" latinLnBrk="0" hangingPunct="0">
              <a:lnSpc>
                <a:spcPct val="100000"/>
              </a:lnSpc>
              <a:spcBef>
                <a:spcPts val="0"/>
              </a:spcBef>
              <a:spcAft>
                <a:spcPts val="0"/>
              </a:spcAft>
              <a:buClrTx/>
              <a:buSzTx/>
              <a:buFontTx/>
              <a:buNone/>
              <a:tabLst/>
              <a:defRPr>
                <a:solidFill>
                  <a:srgbClr val="FFFFFF"/>
                </a:solidFill>
              </a:defRPr>
            </a:pPr>
            <a:endParaRPr kumimoji="0" sz="3300" b="0" i="0" u="none" strike="noStrike" kern="0" cap="all" spc="0" normalizeH="0" baseline="0" noProof="0">
              <a:ln>
                <a:noFill/>
              </a:ln>
              <a:solidFill>
                <a:srgbClr val="FFFFFF"/>
              </a:solidFill>
              <a:effectLst/>
              <a:uLnTx/>
              <a:uFillTx/>
              <a:latin typeface="Century Gothic" panose="020B0502020202020204" pitchFamily="34" charset="0"/>
              <a:ea typeface="Helvetica Neue"/>
              <a:cs typeface="Helvetica Neue"/>
              <a:sym typeface="Helvetica Neue"/>
            </a:endParaRPr>
          </a:p>
        </p:txBody>
      </p:sp>
      <p:pic>
        <p:nvPicPr>
          <p:cNvPr id="8" name="Picture 7">
            <a:extLst>
              <a:ext uri="{FF2B5EF4-FFF2-40B4-BE49-F238E27FC236}">
                <a16:creationId xmlns:a16="http://schemas.microsoft.com/office/drawing/2014/main" id="{C8D99D23-5EAC-4B0D-948D-5F4AD8EA72F2}"/>
              </a:ext>
            </a:extLst>
          </p:cNvPr>
          <p:cNvPicPr>
            <a:picLocks noChangeAspect="1"/>
          </p:cNvPicPr>
          <p:nvPr/>
        </p:nvPicPr>
        <p:blipFill>
          <a:blip r:embed="rId2"/>
          <a:stretch>
            <a:fillRect/>
          </a:stretch>
        </p:blipFill>
        <p:spPr>
          <a:xfrm>
            <a:off x="704220" y="2415971"/>
            <a:ext cx="13563871" cy="9333206"/>
          </a:xfrm>
          <a:prstGeom prst="rect">
            <a:avLst/>
          </a:prstGeom>
        </p:spPr>
      </p:pic>
      <p:sp>
        <p:nvSpPr>
          <p:cNvPr id="4" name="Arrow: Down 3">
            <a:extLst>
              <a:ext uri="{FF2B5EF4-FFF2-40B4-BE49-F238E27FC236}">
                <a16:creationId xmlns:a16="http://schemas.microsoft.com/office/drawing/2014/main" id="{BE130EFF-B3D2-47C5-8199-A298BCCBEA58}"/>
              </a:ext>
            </a:extLst>
          </p:cNvPr>
          <p:cNvSpPr/>
          <p:nvPr/>
        </p:nvSpPr>
        <p:spPr>
          <a:xfrm rot="3906470">
            <a:off x="6383548" y="6146322"/>
            <a:ext cx="621102" cy="1423358"/>
          </a:xfrm>
          <a:prstGeom prst="downArrow">
            <a:avLst/>
          </a:prstGeom>
          <a:solidFill>
            <a:srgbClr val="FFFFFF"/>
          </a:solidFill>
          <a:ln w="25400" cap="flat">
            <a:solidFill>
              <a:schemeClr val="accent1"/>
            </a:solidFill>
            <a:prstDash val="solid"/>
            <a:round/>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AU" sz="3300" b="0" i="0" u="none" strike="noStrike" cap="all" spc="0" normalizeH="0" baseline="0">
              <a:ln>
                <a:noFill/>
              </a:ln>
              <a:solidFill>
                <a:srgbClr val="515252"/>
              </a:solidFill>
              <a:effectLst/>
              <a:uFillTx/>
              <a:latin typeface="+mn-lt"/>
              <a:ea typeface="+mn-ea"/>
              <a:cs typeface="+mn-cs"/>
              <a:sym typeface="Helvetica Neue"/>
            </a:endParaRPr>
          </a:p>
        </p:txBody>
      </p:sp>
      <p:sp>
        <p:nvSpPr>
          <p:cNvPr id="11" name="Arrow: Down 10">
            <a:extLst>
              <a:ext uri="{FF2B5EF4-FFF2-40B4-BE49-F238E27FC236}">
                <a16:creationId xmlns:a16="http://schemas.microsoft.com/office/drawing/2014/main" id="{F91DAA1E-9E60-4F77-BF05-D923AD036AE4}"/>
              </a:ext>
            </a:extLst>
          </p:cNvPr>
          <p:cNvSpPr/>
          <p:nvPr/>
        </p:nvSpPr>
        <p:spPr>
          <a:xfrm rot="14741092">
            <a:off x="11432077" y="4612746"/>
            <a:ext cx="621102" cy="1423358"/>
          </a:xfrm>
          <a:prstGeom prst="downArrow">
            <a:avLst/>
          </a:prstGeom>
          <a:solidFill>
            <a:srgbClr val="FFFFFF"/>
          </a:solidFill>
          <a:ln w="25400" cap="flat">
            <a:solidFill>
              <a:schemeClr val="accent1"/>
            </a:solidFill>
            <a:prstDash val="solid"/>
            <a:round/>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AU" sz="3300" b="0" i="0" u="none" strike="noStrike" cap="all" spc="0" normalizeH="0" baseline="0">
              <a:ln>
                <a:noFill/>
              </a:ln>
              <a:solidFill>
                <a:srgbClr val="515252"/>
              </a:solidFill>
              <a:effectLst/>
              <a:uFillTx/>
              <a:latin typeface="+mn-lt"/>
              <a:ea typeface="+mn-ea"/>
              <a:cs typeface="+mn-cs"/>
              <a:sym typeface="Helvetica Neue"/>
            </a:endParaRPr>
          </a:p>
        </p:txBody>
      </p:sp>
      <p:sp>
        <p:nvSpPr>
          <p:cNvPr id="12" name="Arrow: Down 11">
            <a:extLst>
              <a:ext uri="{FF2B5EF4-FFF2-40B4-BE49-F238E27FC236}">
                <a16:creationId xmlns:a16="http://schemas.microsoft.com/office/drawing/2014/main" id="{C5654306-CD5A-433F-A2AA-D1A2A080C8C8}"/>
              </a:ext>
            </a:extLst>
          </p:cNvPr>
          <p:cNvSpPr/>
          <p:nvPr/>
        </p:nvSpPr>
        <p:spPr>
          <a:xfrm rot="18715429">
            <a:off x="11333586" y="7657900"/>
            <a:ext cx="722431" cy="1925880"/>
          </a:xfrm>
          <a:prstGeom prst="downArrow">
            <a:avLst/>
          </a:prstGeom>
          <a:solidFill>
            <a:srgbClr val="FFFFFF"/>
          </a:solidFill>
          <a:ln w="25400" cap="flat">
            <a:solidFill>
              <a:schemeClr val="accent1"/>
            </a:solidFill>
            <a:prstDash val="solid"/>
            <a:round/>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AU" sz="3300" b="0" i="0" u="none" strike="noStrike" cap="all" spc="0" normalizeH="0" baseline="0">
              <a:ln>
                <a:noFill/>
              </a:ln>
              <a:solidFill>
                <a:srgbClr val="515252"/>
              </a:solidFill>
              <a:effectLst/>
              <a:uFillTx/>
              <a:latin typeface="+mn-lt"/>
              <a:ea typeface="+mn-ea"/>
              <a:cs typeface="+mn-cs"/>
              <a:sym typeface="Helvetica Neue"/>
            </a:endParaRPr>
          </a:p>
        </p:txBody>
      </p:sp>
      <p:sp>
        <p:nvSpPr>
          <p:cNvPr id="13" name="TextBox 12">
            <a:extLst>
              <a:ext uri="{FF2B5EF4-FFF2-40B4-BE49-F238E27FC236}">
                <a16:creationId xmlns:a16="http://schemas.microsoft.com/office/drawing/2014/main" id="{C8081A57-2944-4FEC-8D02-8AC8E33A0B3C}"/>
              </a:ext>
            </a:extLst>
          </p:cNvPr>
          <p:cNvSpPr txBox="1"/>
          <p:nvPr/>
        </p:nvSpPr>
        <p:spPr>
          <a:xfrm flipH="1">
            <a:off x="7530348" y="6498926"/>
            <a:ext cx="3435860" cy="7181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AU" sz="2000" b="1" dirty="0">
                <a:latin typeface="Tahoma" panose="020B0604030504040204" pitchFamily="34" charset="0"/>
                <a:ea typeface="Tahoma" panose="020B0604030504040204" pitchFamily="34" charset="0"/>
                <a:cs typeface="Tahoma" panose="020B0604030504040204" pitchFamily="34" charset="0"/>
              </a:rPr>
              <a:t>Correlation Between Voltage &amp; Current</a:t>
            </a:r>
            <a:endParaRPr kumimoji="0" lang="en-AU" sz="2000" b="1" i="0" u="none" strike="noStrike" cap="all" spc="0" normalizeH="0" baseline="0" dirty="0">
              <a:ln>
                <a:noFill/>
              </a:ln>
              <a:solidFill>
                <a:srgbClr val="515252"/>
              </a:solidFill>
              <a:effectLst/>
              <a:uFillTx/>
              <a:latin typeface="Tahoma" panose="020B0604030504040204" pitchFamily="34" charset="0"/>
              <a:ea typeface="Tahoma" panose="020B0604030504040204" pitchFamily="34" charset="0"/>
              <a:cs typeface="Tahoma" panose="020B0604030504040204" pitchFamily="34" charset="0"/>
              <a:sym typeface="Helvetica Neue"/>
            </a:endParaRPr>
          </a:p>
        </p:txBody>
      </p:sp>
      <p:sp>
        <p:nvSpPr>
          <p:cNvPr id="14" name="Rectangle 13">
            <a:extLst>
              <a:ext uri="{FF2B5EF4-FFF2-40B4-BE49-F238E27FC236}">
                <a16:creationId xmlns:a16="http://schemas.microsoft.com/office/drawing/2014/main" id="{50817415-0517-421E-ADDD-855F45641644}"/>
              </a:ext>
            </a:extLst>
          </p:cNvPr>
          <p:cNvSpPr/>
          <p:nvPr/>
        </p:nvSpPr>
        <p:spPr>
          <a:xfrm>
            <a:off x="7530348" y="5900467"/>
            <a:ext cx="3435860" cy="1915065"/>
          </a:xfrm>
          <a:prstGeom prst="rect">
            <a:avLst/>
          </a:prstGeom>
          <a:noFill/>
          <a:ln w="25400" cap="flat">
            <a:solidFill>
              <a:schemeClr val="accent1"/>
            </a:solidFill>
            <a:prstDash val="solid"/>
            <a:round/>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AU" sz="3300" b="0" i="0" u="none" strike="noStrike" cap="all" spc="0" normalizeH="0" baseline="0">
              <a:ln>
                <a:noFill/>
              </a:ln>
              <a:solidFill>
                <a:srgbClr val="515252"/>
              </a:solidFill>
              <a:effectLst/>
              <a:uFillTx/>
              <a:latin typeface="+mn-lt"/>
              <a:ea typeface="+mn-ea"/>
              <a:cs typeface="+mn-cs"/>
              <a:sym typeface="Helvetica Neue"/>
            </a:endParaRPr>
          </a:p>
        </p:txBody>
      </p:sp>
    </p:spTree>
    <p:extLst>
      <p:ext uri="{BB962C8B-B14F-4D97-AF65-F5344CB8AC3E}">
        <p14:creationId xmlns:p14="http://schemas.microsoft.com/office/powerpoint/2010/main" val="16467275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47104-C3E8-449A-A30F-71844AC54CA9}"/>
              </a:ext>
            </a:extLst>
          </p:cNvPr>
          <p:cNvSpPr>
            <a:spLocks noGrp="1"/>
          </p:cNvSpPr>
          <p:nvPr>
            <p:ph type="title"/>
          </p:nvPr>
        </p:nvSpPr>
        <p:spPr>
          <a:xfrm>
            <a:off x="1034069" y="313922"/>
            <a:ext cx="19653820" cy="1134408"/>
          </a:xfrm>
        </p:spPr>
        <p:txBody>
          <a:bodyPr/>
          <a:lstStyle/>
          <a:p>
            <a:pPr algn="l"/>
            <a:r>
              <a:rPr lang="en-AU" sz="6000" dirty="0">
                <a:solidFill>
                  <a:schemeClr val="bg1"/>
                </a:solidFill>
                <a:latin typeface="+mn-lt"/>
              </a:rPr>
              <a:t>Example: Near Real-Time Analytics</a:t>
            </a:r>
          </a:p>
        </p:txBody>
      </p:sp>
      <p:sp>
        <p:nvSpPr>
          <p:cNvPr id="9" name="Rectangle 14"/>
          <p:cNvSpPr txBox="1">
            <a:spLocks noChangeArrowheads="1"/>
          </p:cNvSpPr>
          <p:nvPr/>
        </p:nvSpPr>
        <p:spPr bwMode="auto">
          <a:xfrm>
            <a:off x="14529553" y="2415970"/>
            <a:ext cx="9623046" cy="95454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168792" tIns="84396" rIns="168792" bIns="84396" rtlCol="0">
            <a:noAutofit/>
          </a:bodyPr>
          <a:lstStyle>
            <a:lvl1pPr marL="263776" indent="-263776" algn="l" defTabSz="870460" rtl="0" eaLnBrk="1" fontAlgn="base" hangingPunct="1">
              <a:spcBef>
                <a:spcPts val="577"/>
              </a:spcBef>
              <a:spcAft>
                <a:spcPct val="0"/>
              </a:spcAft>
              <a:buSzPct val="120000"/>
              <a:buFont typeface="Arial" panose="020B0604020202020204" pitchFamily="34" charset="0"/>
              <a:buChar char="•"/>
              <a:defRPr lang="en-US" sz="1662">
                <a:solidFill>
                  <a:schemeClr val="tx1"/>
                </a:solidFill>
                <a:latin typeface="Arial" panose="020B0604020202020204" pitchFamily="34" charset="0"/>
                <a:ea typeface="+mn-ea"/>
                <a:cs typeface="Arial" panose="020B0604020202020204" pitchFamily="34" charset="0"/>
              </a:defRPr>
            </a:lvl1pPr>
            <a:lvl2pPr marL="263776" indent="-263776" algn="l" defTabSz="870460" rtl="0" eaLnBrk="1" fontAlgn="base" hangingPunct="1">
              <a:spcBef>
                <a:spcPts val="577"/>
              </a:spcBef>
              <a:spcAft>
                <a:spcPct val="0"/>
              </a:spcAft>
              <a:buSzPct val="120000"/>
              <a:buFont typeface="Arial" panose="020B0604020202020204" pitchFamily="34" charset="0"/>
              <a:buChar char="•"/>
              <a:defRPr lang="en-US" sz="1662" dirty="0">
                <a:solidFill>
                  <a:schemeClr val="tx1"/>
                </a:solidFill>
                <a:latin typeface="Arial" panose="020B0604020202020204" pitchFamily="34" charset="0"/>
                <a:ea typeface="+mn-ea"/>
                <a:cs typeface="Arial" panose="020B0604020202020204" pitchFamily="34" charset="0"/>
              </a:defRPr>
            </a:lvl2pPr>
            <a:lvl3pPr marL="268172" indent="-263776" algn="l" defTabSz="870460" rtl="0" eaLnBrk="1" fontAlgn="base" hangingPunct="1">
              <a:spcBef>
                <a:spcPts val="577"/>
              </a:spcBef>
              <a:spcAft>
                <a:spcPct val="0"/>
              </a:spcAft>
              <a:buClrTx/>
              <a:buSzPct val="84000"/>
              <a:buFont typeface="Arial" panose="020B0604020202020204" pitchFamily="34" charset="0"/>
              <a:buChar char="●"/>
              <a:defRPr lang="en-US" sz="1662" dirty="0">
                <a:solidFill>
                  <a:schemeClr val="tx1"/>
                </a:solidFill>
                <a:latin typeface="Arial" panose="020B0604020202020204" pitchFamily="34" charset="0"/>
                <a:ea typeface="+mn-ea"/>
                <a:cs typeface="Arial" panose="020B0604020202020204" pitchFamily="34" charset="0"/>
              </a:defRPr>
            </a:lvl3pPr>
            <a:lvl4pPr marL="511432" indent="-263776" algn="l" defTabSz="870460" rtl="0" eaLnBrk="1" fontAlgn="base" hangingPunct="1">
              <a:spcBef>
                <a:spcPts val="289"/>
              </a:spcBef>
              <a:spcAft>
                <a:spcPct val="0"/>
              </a:spcAft>
              <a:buClr>
                <a:schemeClr val="tx1"/>
              </a:buClr>
              <a:buSzPct val="84000"/>
              <a:buFont typeface="Arial" panose="020B0604020202020204" pitchFamily="34" charset="0"/>
              <a:buChar char="─"/>
              <a:defRPr lang="en-US" sz="1662" dirty="0">
                <a:solidFill>
                  <a:schemeClr val="tx1"/>
                </a:solidFill>
                <a:latin typeface="Arial" panose="020B0604020202020204" pitchFamily="34" charset="0"/>
                <a:ea typeface="+mn-ea"/>
                <a:cs typeface="Arial" panose="020B0604020202020204" pitchFamily="34" charset="0"/>
              </a:defRPr>
            </a:lvl4pPr>
            <a:lvl5pPr marL="760554" indent="-263776" algn="l" defTabSz="870460" rtl="0" eaLnBrk="1" fontAlgn="base" hangingPunct="1">
              <a:spcBef>
                <a:spcPts val="289"/>
              </a:spcBef>
              <a:spcAft>
                <a:spcPct val="0"/>
              </a:spcAft>
              <a:buClr>
                <a:schemeClr val="tx1"/>
              </a:buClr>
              <a:buSzPct val="84000"/>
              <a:buFont typeface="Courier New" panose="02070309020205020404" pitchFamily="49" charset="0"/>
              <a:buChar char="o"/>
              <a:defRPr lang="en-US" sz="1662" dirty="0">
                <a:solidFill>
                  <a:schemeClr val="tx1"/>
                </a:solidFill>
                <a:latin typeface="Arial" panose="020B0604020202020204" pitchFamily="34" charset="0"/>
                <a:ea typeface="+mn-ea"/>
                <a:cs typeface="Arial" panose="020B0604020202020204" pitchFamily="34" charset="0"/>
              </a:defRPr>
            </a:lvl5pPr>
            <a:lvl6pPr marL="600945" marR="0" indent="-203990" algn="l" defTabSz="873010" rtl="0" eaLnBrk="1" fontAlgn="auto" latinLnBrk="0" hangingPunct="1">
              <a:lnSpc>
                <a:spcPct val="100000"/>
              </a:lnSpc>
              <a:spcBef>
                <a:spcPts val="286"/>
              </a:spcBef>
              <a:spcAft>
                <a:spcPts val="0"/>
              </a:spcAft>
              <a:buClr>
                <a:schemeClr val="tx1"/>
              </a:buClr>
              <a:buSzPct val="84000"/>
              <a:buFont typeface="Times New Roman" pitchFamily="18" charset="0"/>
              <a:buChar char="–"/>
              <a:tabLst/>
              <a:defRPr lang="en-US" sz="1015" b="0" kern="0" baseline="0" dirty="0" smtClean="0">
                <a:solidFill>
                  <a:schemeClr val="tx1"/>
                </a:solidFill>
                <a:latin typeface="Arial" panose="020B0604020202020204" pitchFamily="34" charset="0"/>
                <a:ea typeface="+mn-ea"/>
                <a:cs typeface="Arial" panose="020B0604020202020204" pitchFamily="34" charset="0"/>
              </a:defRPr>
            </a:lvl6pPr>
            <a:lvl7pPr marL="600945" marR="0" indent="-203990" algn="l" defTabSz="873010" rtl="0" eaLnBrk="1" fontAlgn="auto" latinLnBrk="0" hangingPunct="1">
              <a:lnSpc>
                <a:spcPct val="100000"/>
              </a:lnSpc>
              <a:spcBef>
                <a:spcPts val="286"/>
              </a:spcBef>
              <a:spcAft>
                <a:spcPts val="0"/>
              </a:spcAft>
              <a:buClr>
                <a:schemeClr val="tx1"/>
              </a:buClr>
              <a:buSzPct val="84000"/>
              <a:buFont typeface="Times New Roman" pitchFamily="18" charset="0"/>
              <a:buChar char="–"/>
              <a:tabLst/>
              <a:defRPr lang="en-US" sz="1015" kern="0" baseline="0" dirty="0" smtClean="0">
                <a:solidFill>
                  <a:schemeClr val="tx1"/>
                </a:solidFill>
                <a:latin typeface="Arial" panose="020B0604020202020204" pitchFamily="34" charset="0"/>
                <a:ea typeface="+mn-ea"/>
                <a:cs typeface="Arial" panose="020B0604020202020204" pitchFamily="34" charset="0"/>
              </a:defRPr>
            </a:lvl7pPr>
            <a:lvl8pPr marL="600945" marR="0" indent="-203990" algn="l" defTabSz="873010" rtl="0" eaLnBrk="1" fontAlgn="auto" latinLnBrk="0" hangingPunct="1">
              <a:lnSpc>
                <a:spcPct val="100000"/>
              </a:lnSpc>
              <a:spcBef>
                <a:spcPts val="286"/>
              </a:spcBef>
              <a:spcAft>
                <a:spcPts val="0"/>
              </a:spcAft>
              <a:buClr>
                <a:schemeClr val="tx1"/>
              </a:buClr>
              <a:buSzPct val="84000"/>
              <a:buFont typeface="Times New Roman" pitchFamily="18" charset="0"/>
              <a:buChar char="–"/>
              <a:tabLst/>
              <a:defRPr lang="en-US" sz="1015" kern="0" baseline="0" dirty="0" smtClean="0">
                <a:solidFill>
                  <a:schemeClr val="tx1"/>
                </a:solidFill>
                <a:latin typeface="Arial" panose="020B0604020202020204" pitchFamily="34" charset="0"/>
                <a:ea typeface="+mn-ea"/>
                <a:cs typeface="Arial" panose="020B0604020202020204" pitchFamily="34" charset="0"/>
              </a:defRPr>
            </a:lvl8pPr>
            <a:lvl9pPr marL="600945" marR="0" indent="-203990" algn="l" defTabSz="873010" rtl="0" eaLnBrk="1" fontAlgn="auto" latinLnBrk="0" hangingPunct="1">
              <a:lnSpc>
                <a:spcPct val="100000"/>
              </a:lnSpc>
              <a:spcBef>
                <a:spcPts val="286"/>
              </a:spcBef>
              <a:spcAft>
                <a:spcPts val="0"/>
              </a:spcAft>
              <a:buClr>
                <a:schemeClr val="tx1"/>
              </a:buClr>
              <a:buSzPct val="84000"/>
              <a:buFont typeface="Times New Roman" pitchFamily="18" charset="0"/>
              <a:buChar char="–"/>
              <a:tabLst/>
              <a:defRPr lang="en-US" sz="1015" kern="0" baseline="0" dirty="0" smtClean="0">
                <a:solidFill>
                  <a:schemeClr val="tx1"/>
                </a:solidFill>
                <a:latin typeface="Arial" panose="020B0604020202020204" pitchFamily="34" charset="0"/>
                <a:ea typeface="+mn-ea"/>
                <a:cs typeface="Arial" panose="020B0604020202020204" pitchFamily="34" charset="0"/>
              </a:defRPr>
            </a:lvl9pPr>
          </a:lstStyle>
          <a:p>
            <a:pPr marL="0" lvl="1" indent="0" defTabSz="1828800">
              <a:spcBef>
                <a:spcPts val="1000"/>
              </a:spcBef>
              <a:spcAft>
                <a:spcPts val="1600"/>
              </a:spcAft>
              <a:buClr>
                <a:schemeClr val="accent2"/>
              </a:buClr>
              <a:buNone/>
            </a:pPr>
            <a:r>
              <a:rPr lang="en-US" sz="3200" b="1" cap="none" dirty="0">
                <a:solidFill>
                  <a:schemeClr val="bg1"/>
                </a:solidFill>
                <a:latin typeface="+mn-lt"/>
                <a:cs typeface="+mn-cs"/>
              </a:rPr>
              <a:t>Detection Mechanism</a:t>
            </a:r>
          </a:p>
          <a:p>
            <a:pPr marL="432000" lvl="1" indent="-432000" algn="just" defTabSz="1828800">
              <a:spcBef>
                <a:spcPts val="1000"/>
              </a:spcBef>
              <a:spcAft>
                <a:spcPts val="1600"/>
              </a:spcAft>
              <a:buClr>
                <a:schemeClr val="accent2"/>
              </a:buClr>
              <a:buFont typeface="Symbol" panose="05050102010706020507" pitchFamily="18" charset="2"/>
              <a:buChar char=""/>
            </a:pPr>
            <a:r>
              <a:rPr lang="en-US" sz="3200" cap="none" dirty="0">
                <a:solidFill>
                  <a:schemeClr val="bg1"/>
                </a:solidFill>
                <a:latin typeface="+mn-lt"/>
                <a:cs typeface="+mn-cs"/>
              </a:rPr>
              <a:t>Based on the smart meter channel reading with voltage and current profile. </a:t>
            </a:r>
          </a:p>
          <a:p>
            <a:pPr marL="432000" lvl="1" indent="-432000" algn="just" defTabSz="1828800">
              <a:spcBef>
                <a:spcPts val="1000"/>
              </a:spcBef>
              <a:spcAft>
                <a:spcPts val="1600"/>
              </a:spcAft>
              <a:buClr>
                <a:schemeClr val="accent2"/>
              </a:buClr>
              <a:buFont typeface="Symbol" panose="05050102010706020507" pitchFamily="18" charset="2"/>
              <a:buChar char=""/>
            </a:pPr>
            <a:r>
              <a:rPr lang="en-US" sz="3200" cap="none" dirty="0">
                <a:solidFill>
                  <a:schemeClr val="bg1"/>
                </a:solidFill>
                <a:latin typeface="+mn-lt"/>
                <a:cs typeface="+mn-cs"/>
              </a:rPr>
              <a:t>For every drop in voltage, we can clearly see a rise in the current. </a:t>
            </a:r>
          </a:p>
          <a:p>
            <a:pPr marL="432000" lvl="1" indent="-432000" algn="just" defTabSz="1828800">
              <a:spcBef>
                <a:spcPts val="1000"/>
              </a:spcBef>
              <a:spcAft>
                <a:spcPts val="1600"/>
              </a:spcAft>
              <a:buClr>
                <a:schemeClr val="accent2"/>
              </a:buClr>
              <a:buFont typeface="Symbol" panose="05050102010706020507" pitchFamily="18" charset="2"/>
              <a:buChar char=""/>
            </a:pPr>
            <a:r>
              <a:rPr lang="en-US" sz="3200" cap="none" dirty="0">
                <a:solidFill>
                  <a:schemeClr val="bg1"/>
                </a:solidFill>
                <a:latin typeface="+mn-lt"/>
                <a:cs typeface="+mn-cs"/>
              </a:rPr>
              <a:t>Calculate the number of times this happens in the day and if the thresholds do reach then raise it an as job to fix. </a:t>
            </a:r>
          </a:p>
          <a:p>
            <a:pPr marL="432000" lvl="1" indent="-432000" algn="just" defTabSz="1828800">
              <a:spcBef>
                <a:spcPts val="1000"/>
              </a:spcBef>
              <a:spcAft>
                <a:spcPts val="1600"/>
              </a:spcAft>
              <a:buClr>
                <a:schemeClr val="accent2"/>
              </a:buClr>
              <a:buFont typeface="Symbol" panose="05050102010706020507" pitchFamily="18" charset="2"/>
              <a:buChar char=""/>
            </a:pPr>
            <a:r>
              <a:rPr lang="en-US" sz="3200" cap="none" dirty="0">
                <a:solidFill>
                  <a:schemeClr val="bg1"/>
                </a:solidFill>
                <a:latin typeface="+mn-lt"/>
                <a:cs typeface="+mn-cs"/>
              </a:rPr>
              <a:t>Outcome of this Jobs</a:t>
            </a:r>
          </a:p>
          <a:p>
            <a:pPr marL="0" lvl="1" indent="0" algn="just" defTabSz="1828800">
              <a:lnSpc>
                <a:spcPct val="95000"/>
              </a:lnSpc>
              <a:spcBef>
                <a:spcPts val="1200"/>
              </a:spcBef>
              <a:spcAft>
                <a:spcPts val="2400"/>
              </a:spcAft>
              <a:buClr>
                <a:schemeClr val="accent2"/>
              </a:buClr>
              <a:buNone/>
            </a:pPr>
            <a:endParaRPr lang="en-US" sz="3200" dirty="0">
              <a:solidFill>
                <a:schemeClr val="bg1"/>
              </a:solidFill>
              <a:latin typeface="+mn-lt"/>
              <a:cs typeface="+mn-cs"/>
            </a:endParaRPr>
          </a:p>
        </p:txBody>
      </p:sp>
      <p:sp>
        <p:nvSpPr>
          <p:cNvPr id="10" name="Shape 67">
            <a:extLst>
              <a:ext uri="{FF2B5EF4-FFF2-40B4-BE49-F238E27FC236}">
                <a16:creationId xmlns:a16="http://schemas.microsoft.com/office/drawing/2014/main" id="{5E316DC4-872A-F649-A12C-2280F2D43CDA}"/>
              </a:ext>
            </a:extLst>
          </p:cNvPr>
          <p:cNvSpPr/>
          <p:nvPr/>
        </p:nvSpPr>
        <p:spPr>
          <a:xfrm>
            <a:off x="462209" y="119074"/>
            <a:ext cx="506141" cy="1588901"/>
          </a:xfrm>
          <a:prstGeom prst="roundRect">
            <a:avLst>
              <a:gd name="adj" fmla="val 50000"/>
            </a:avLst>
          </a:prstGeom>
          <a:solidFill>
            <a:srgbClr val="DC2001"/>
          </a:solidFill>
          <a:ln w="12700">
            <a:miter lim="400000"/>
          </a:ln>
        </p:spPr>
        <p:txBody>
          <a:bodyPr lIns="45719" rIns="45719" anchor="ctr"/>
          <a:lstStyle/>
          <a:p>
            <a:pPr marL="0" marR="0" lvl="0" indent="0" algn="ctr" defTabSz="825500" rtl="0" eaLnBrk="1" fontAlgn="auto" latinLnBrk="0" hangingPunct="0">
              <a:lnSpc>
                <a:spcPct val="100000"/>
              </a:lnSpc>
              <a:spcBef>
                <a:spcPts val="0"/>
              </a:spcBef>
              <a:spcAft>
                <a:spcPts val="0"/>
              </a:spcAft>
              <a:buClrTx/>
              <a:buSzTx/>
              <a:buFontTx/>
              <a:buNone/>
              <a:tabLst/>
              <a:defRPr>
                <a:solidFill>
                  <a:srgbClr val="FFFFFF"/>
                </a:solidFill>
              </a:defRPr>
            </a:pPr>
            <a:endParaRPr kumimoji="0" sz="3300" b="0" i="0" u="none" strike="noStrike" kern="0" cap="all" spc="0" normalizeH="0" baseline="0" noProof="0">
              <a:ln>
                <a:noFill/>
              </a:ln>
              <a:solidFill>
                <a:srgbClr val="FFFFFF"/>
              </a:solidFill>
              <a:effectLst/>
              <a:uLnTx/>
              <a:uFillTx/>
              <a:latin typeface="Century Gothic" panose="020B0502020202020204" pitchFamily="34" charset="0"/>
              <a:ea typeface="Helvetica Neue"/>
              <a:cs typeface="Helvetica Neue"/>
              <a:sym typeface="Helvetica Neue"/>
            </a:endParaRPr>
          </a:p>
        </p:txBody>
      </p:sp>
      <p:pic>
        <p:nvPicPr>
          <p:cNvPr id="6" name="Picture 5">
            <a:extLst>
              <a:ext uri="{FF2B5EF4-FFF2-40B4-BE49-F238E27FC236}">
                <a16:creationId xmlns:a16="http://schemas.microsoft.com/office/drawing/2014/main" id="{54241898-449A-4EAA-8A0B-1CAAA311884C}"/>
              </a:ext>
            </a:extLst>
          </p:cNvPr>
          <p:cNvPicPr>
            <a:picLocks noChangeAspect="1"/>
          </p:cNvPicPr>
          <p:nvPr/>
        </p:nvPicPr>
        <p:blipFill>
          <a:blip r:embed="rId2"/>
          <a:stretch>
            <a:fillRect/>
          </a:stretch>
        </p:blipFill>
        <p:spPr>
          <a:xfrm>
            <a:off x="715278" y="2415970"/>
            <a:ext cx="13570749" cy="9545424"/>
          </a:xfrm>
          <a:prstGeom prst="rect">
            <a:avLst/>
          </a:prstGeom>
        </p:spPr>
      </p:pic>
    </p:spTree>
    <p:extLst>
      <p:ext uri="{BB962C8B-B14F-4D97-AF65-F5344CB8AC3E}">
        <p14:creationId xmlns:p14="http://schemas.microsoft.com/office/powerpoint/2010/main" val="36618766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47104-C3E8-449A-A30F-71844AC54CA9}"/>
              </a:ext>
            </a:extLst>
          </p:cNvPr>
          <p:cNvSpPr>
            <a:spLocks noGrp="1"/>
          </p:cNvSpPr>
          <p:nvPr>
            <p:ph type="title"/>
          </p:nvPr>
        </p:nvSpPr>
        <p:spPr>
          <a:xfrm>
            <a:off x="1034069" y="313922"/>
            <a:ext cx="19653820" cy="1134408"/>
          </a:xfrm>
        </p:spPr>
        <p:txBody>
          <a:bodyPr/>
          <a:lstStyle/>
          <a:p>
            <a:pPr algn="l"/>
            <a:r>
              <a:rPr lang="en-AU" sz="6000" dirty="0">
                <a:solidFill>
                  <a:schemeClr val="bg1"/>
                </a:solidFill>
                <a:latin typeface="+mn-lt"/>
              </a:rPr>
              <a:t>Example: Near Real-Time Analytics</a:t>
            </a:r>
          </a:p>
        </p:txBody>
      </p:sp>
      <p:sp>
        <p:nvSpPr>
          <p:cNvPr id="9" name="Rectangle 14"/>
          <p:cNvSpPr txBox="1">
            <a:spLocks noChangeArrowheads="1"/>
          </p:cNvSpPr>
          <p:nvPr/>
        </p:nvSpPr>
        <p:spPr bwMode="auto">
          <a:xfrm>
            <a:off x="14529553" y="2415970"/>
            <a:ext cx="9623046" cy="95454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168792" tIns="84396" rIns="168792" bIns="84396" rtlCol="0">
            <a:noAutofit/>
          </a:bodyPr>
          <a:lstStyle>
            <a:lvl1pPr marL="263776" indent="-263776" algn="l" defTabSz="870460" rtl="0" eaLnBrk="1" fontAlgn="base" hangingPunct="1">
              <a:spcBef>
                <a:spcPts val="577"/>
              </a:spcBef>
              <a:spcAft>
                <a:spcPct val="0"/>
              </a:spcAft>
              <a:buSzPct val="120000"/>
              <a:buFont typeface="Arial" panose="020B0604020202020204" pitchFamily="34" charset="0"/>
              <a:buChar char="•"/>
              <a:defRPr lang="en-US" sz="1662">
                <a:solidFill>
                  <a:schemeClr val="tx1"/>
                </a:solidFill>
                <a:latin typeface="Arial" panose="020B0604020202020204" pitchFamily="34" charset="0"/>
                <a:ea typeface="+mn-ea"/>
                <a:cs typeface="Arial" panose="020B0604020202020204" pitchFamily="34" charset="0"/>
              </a:defRPr>
            </a:lvl1pPr>
            <a:lvl2pPr marL="263776" indent="-263776" algn="l" defTabSz="870460" rtl="0" eaLnBrk="1" fontAlgn="base" hangingPunct="1">
              <a:spcBef>
                <a:spcPts val="577"/>
              </a:spcBef>
              <a:spcAft>
                <a:spcPct val="0"/>
              </a:spcAft>
              <a:buSzPct val="120000"/>
              <a:buFont typeface="Arial" panose="020B0604020202020204" pitchFamily="34" charset="0"/>
              <a:buChar char="•"/>
              <a:defRPr lang="en-US" sz="1662" dirty="0">
                <a:solidFill>
                  <a:schemeClr val="tx1"/>
                </a:solidFill>
                <a:latin typeface="Arial" panose="020B0604020202020204" pitchFamily="34" charset="0"/>
                <a:ea typeface="+mn-ea"/>
                <a:cs typeface="Arial" panose="020B0604020202020204" pitchFamily="34" charset="0"/>
              </a:defRPr>
            </a:lvl2pPr>
            <a:lvl3pPr marL="268172" indent="-263776" algn="l" defTabSz="870460" rtl="0" eaLnBrk="1" fontAlgn="base" hangingPunct="1">
              <a:spcBef>
                <a:spcPts val="577"/>
              </a:spcBef>
              <a:spcAft>
                <a:spcPct val="0"/>
              </a:spcAft>
              <a:buClrTx/>
              <a:buSzPct val="84000"/>
              <a:buFont typeface="Arial" panose="020B0604020202020204" pitchFamily="34" charset="0"/>
              <a:buChar char="●"/>
              <a:defRPr lang="en-US" sz="1662" dirty="0">
                <a:solidFill>
                  <a:schemeClr val="tx1"/>
                </a:solidFill>
                <a:latin typeface="Arial" panose="020B0604020202020204" pitchFamily="34" charset="0"/>
                <a:ea typeface="+mn-ea"/>
                <a:cs typeface="Arial" panose="020B0604020202020204" pitchFamily="34" charset="0"/>
              </a:defRPr>
            </a:lvl3pPr>
            <a:lvl4pPr marL="511432" indent="-263776" algn="l" defTabSz="870460" rtl="0" eaLnBrk="1" fontAlgn="base" hangingPunct="1">
              <a:spcBef>
                <a:spcPts val="289"/>
              </a:spcBef>
              <a:spcAft>
                <a:spcPct val="0"/>
              </a:spcAft>
              <a:buClr>
                <a:schemeClr val="tx1"/>
              </a:buClr>
              <a:buSzPct val="84000"/>
              <a:buFont typeface="Arial" panose="020B0604020202020204" pitchFamily="34" charset="0"/>
              <a:buChar char="─"/>
              <a:defRPr lang="en-US" sz="1662" dirty="0">
                <a:solidFill>
                  <a:schemeClr val="tx1"/>
                </a:solidFill>
                <a:latin typeface="Arial" panose="020B0604020202020204" pitchFamily="34" charset="0"/>
                <a:ea typeface="+mn-ea"/>
                <a:cs typeface="Arial" panose="020B0604020202020204" pitchFamily="34" charset="0"/>
              </a:defRPr>
            </a:lvl4pPr>
            <a:lvl5pPr marL="760554" indent="-263776" algn="l" defTabSz="870460" rtl="0" eaLnBrk="1" fontAlgn="base" hangingPunct="1">
              <a:spcBef>
                <a:spcPts val="289"/>
              </a:spcBef>
              <a:spcAft>
                <a:spcPct val="0"/>
              </a:spcAft>
              <a:buClr>
                <a:schemeClr val="tx1"/>
              </a:buClr>
              <a:buSzPct val="84000"/>
              <a:buFont typeface="Courier New" panose="02070309020205020404" pitchFamily="49" charset="0"/>
              <a:buChar char="o"/>
              <a:defRPr lang="en-US" sz="1662" dirty="0">
                <a:solidFill>
                  <a:schemeClr val="tx1"/>
                </a:solidFill>
                <a:latin typeface="Arial" panose="020B0604020202020204" pitchFamily="34" charset="0"/>
                <a:ea typeface="+mn-ea"/>
                <a:cs typeface="Arial" panose="020B0604020202020204" pitchFamily="34" charset="0"/>
              </a:defRPr>
            </a:lvl5pPr>
            <a:lvl6pPr marL="600945" marR="0" indent="-203990" algn="l" defTabSz="873010" rtl="0" eaLnBrk="1" fontAlgn="auto" latinLnBrk="0" hangingPunct="1">
              <a:lnSpc>
                <a:spcPct val="100000"/>
              </a:lnSpc>
              <a:spcBef>
                <a:spcPts val="286"/>
              </a:spcBef>
              <a:spcAft>
                <a:spcPts val="0"/>
              </a:spcAft>
              <a:buClr>
                <a:schemeClr val="tx1"/>
              </a:buClr>
              <a:buSzPct val="84000"/>
              <a:buFont typeface="Times New Roman" pitchFamily="18" charset="0"/>
              <a:buChar char="–"/>
              <a:tabLst/>
              <a:defRPr lang="en-US" sz="1015" b="0" kern="0" baseline="0" dirty="0" smtClean="0">
                <a:solidFill>
                  <a:schemeClr val="tx1"/>
                </a:solidFill>
                <a:latin typeface="Arial" panose="020B0604020202020204" pitchFamily="34" charset="0"/>
                <a:ea typeface="+mn-ea"/>
                <a:cs typeface="Arial" panose="020B0604020202020204" pitchFamily="34" charset="0"/>
              </a:defRPr>
            </a:lvl6pPr>
            <a:lvl7pPr marL="600945" marR="0" indent="-203990" algn="l" defTabSz="873010" rtl="0" eaLnBrk="1" fontAlgn="auto" latinLnBrk="0" hangingPunct="1">
              <a:lnSpc>
                <a:spcPct val="100000"/>
              </a:lnSpc>
              <a:spcBef>
                <a:spcPts val="286"/>
              </a:spcBef>
              <a:spcAft>
                <a:spcPts val="0"/>
              </a:spcAft>
              <a:buClr>
                <a:schemeClr val="tx1"/>
              </a:buClr>
              <a:buSzPct val="84000"/>
              <a:buFont typeface="Times New Roman" pitchFamily="18" charset="0"/>
              <a:buChar char="–"/>
              <a:tabLst/>
              <a:defRPr lang="en-US" sz="1015" kern="0" baseline="0" dirty="0" smtClean="0">
                <a:solidFill>
                  <a:schemeClr val="tx1"/>
                </a:solidFill>
                <a:latin typeface="Arial" panose="020B0604020202020204" pitchFamily="34" charset="0"/>
                <a:ea typeface="+mn-ea"/>
                <a:cs typeface="Arial" panose="020B0604020202020204" pitchFamily="34" charset="0"/>
              </a:defRPr>
            </a:lvl7pPr>
            <a:lvl8pPr marL="600945" marR="0" indent="-203990" algn="l" defTabSz="873010" rtl="0" eaLnBrk="1" fontAlgn="auto" latinLnBrk="0" hangingPunct="1">
              <a:lnSpc>
                <a:spcPct val="100000"/>
              </a:lnSpc>
              <a:spcBef>
                <a:spcPts val="286"/>
              </a:spcBef>
              <a:spcAft>
                <a:spcPts val="0"/>
              </a:spcAft>
              <a:buClr>
                <a:schemeClr val="tx1"/>
              </a:buClr>
              <a:buSzPct val="84000"/>
              <a:buFont typeface="Times New Roman" pitchFamily="18" charset="0"/>
              <a:buChar char="–"/>
              <a:tabLst/>
              <a:defRPr lang="en-US" sz="1015" kern="0" baseline="0" dirty="0" smtClean="0">
                <a:solidFill>
                  <a:schemeClr val="tx1"/>
                </a:solidFill>
                <a:latin typeface="Arial" panose="020B0604020202020204" pitchFamily="34" charset="0"/>
                <a:ea typeface="+mn-ea"/>
                <a:cs typeface="Arial" panose="020B0604020202020204" pitchFamily="34" charset="0"/>
              </a:defRPr>
            </a:lvl8pPr>
            <a:lvl9pPr marL="600945" marR="0" indent="-203990" algn="l" defTabSz="873010" rtl="0" eaLnBrk="1" fontAlgn="auto" latinLnBrk="0" hangingPunct="1">
              <a:lnSpc>
                <a:spcPct val="100000"/>
              </a:lnSpc>
              <a:spcBef>
                <a:spcPts val="286"/>
              </a:spcBef>
              <a:spcAft>
                <a:spcPts val="0"/>
              </a:spcAft>
              <a:buClr>
                <a:schemeClr val="tx1"/>
              </a:buClr>
              <a:buSzPct val="84000"/>
              <a:buFont typeface="Times New Roman" pitchFamily="18" charset="0"/>
              <a:buChar char="–"/>
              <a:tabLst/>
              <a:defRPr lang="en-US" sz="1015" kern="0" baseline="0" dirty="0" smtClean="0">
                <a:solidFill>
                  <a:schemeClr val="tx1"/>
                </a:solidFill>
                <a:latin typeface="Arial" panose="020B0604020202020204" pitchFamily="34" charset="0"/>
                <a:ea typeface="+mn-ea"/>
                <a:cs typeface="Arial" panose="020B0604020202020204" pitchFamily="34" charset="0"/>
              </a:defRPr>
            </a:lvl9pPr>
          </a:lstStyle>
          <a:p>
            <a:pPr marL="0" lvl="1" indent="0" defTabSz="1828800">
              <a:spcBef>
                <a:spcPts val="1000"/>
              </a:spcBef>
              <a:spcAft>
                <a:spcPts val="1600"/>
              </a:spcAft>
              <a:buClr>
                <a:schemeClr val="accent2"/>
              </a:buClr>
              <a:buNone/>
            </a:pPr>
            <a:r>
              <a:rPr lang="en-US" sz="3200" b="1" cap="none" dirty="0">
                <a:solidFill>
                  <a:schemeClr val="bg1"/>
                </a:solidFill>
                <a:latin typeface="+mn-lt"/>
                <a:cs typeface="+mn-cs"/>
              </a:rPr>
              <a:t>Detection Mechanism</a:t>
            </a:r>
          </a:p>
          <a:p>
            <a:pPr marL="432000" lvl="1" indent="-432000" algn="just" defTabSz="1828800">
              <a:spcBef>
                <a:spcPts val="1000"/>
              </a:spcBef>
              <a:spcAft>
                <a:spcPts val="1600"/>
              </a:spcAft>
              <a:buClr>
                <a:schemeClr val="accent2"/>
              </a:buClr>
              <a:buFont typeface="Symbol" panose="05050102010706020507" pitchFamily="18" charset="2"/>
              <a:buChar char=""/>
            </a:pPr>
            <a:r>
              <a:rPr lang="en-US" sz="3200" cap="none" dirty="0">
                <a:solidFill>
                  <a:schemeClr val="bg1"/>
                </a:solidFill>
                <a:latin typeface="+mn-lt"/>
                <a:cs typeface="+mn-cs"/>
              </a:rPr>
              <a:t>Effects of DER Devices in Loss of Neutral Detection. </a:t>
            </a:r>
          </a:p>
          <a:p>
            <a:pPr marL="432000" lvl="1" indent="-432000" algn="just" defTabSz="1828800">
              <a:spcBef>
                <a:spcPts val="1000"/>
              </a:spcBef>
              <a:spcAft>
                <a:spcPts val="1600"/>
              </a:spcAft>
              <a:buClr>
                <a:schemeClr val="accent2"/>
              </a:buClr>
              <a:buFont typeface="Symbol" panose="05050102010706020507" pitchFamily="18" charset="2"/>
              <a:buChar char=""/>
            </a:pPr>
            <a:r>
              <a:rPr lang="en-US" sz="3200" cap="none" dirty="0">
                <a:solidFill>
                  <a:schemeClr val="bg1"/>
                </a:solidFill>
                <a:latin typeface="+mn-lt"/>
                <a:cs typeface="+mn-cs"/>
              </a:rPr>
              <a:t>Voltage and Current exhibit the same behavior. </a:t>
            </a:r>
          </a:p>
          <a:p>
            <a:pPr marL="432000" lvl="1" indent="-432000" algn="just" defTabSz="1828800">
              <a:spcBef>
                <a:spcPts val="1000"/>
              </a:spcBef>
              <a:spcAft>
                <a:spcPts val="1600"/>
              </a:spcAft>
              <a:buClr>
                <a:schemeClr val="accent2"/>
              </a:buClr>
              <a:buFont typeface="Symbol" panose="05050102010706020507" pitchFamily="18" charset="2"/>
              <a:buChar char=""/>
            </a:pPr>
            <a:r>
              <a:rPr lang="en-US" sz="3200" cap="none" dirty="0">
                <a:solidFill>
                  <a:schemeClr val="bg1"/>
                </a:solidFill>
                <a:latin typeface="+mn-lt"/>
                <a:cs typeface="+mn-cs"/>
              </a:rPr>
              <a:t>For every drop in voltage, we can clearly see a rise in the current. </a:t>
            </a:r>
          </a:p>
          <a:p>
            <a:pPr marL="432000" lvl="1" indent="-432000" algn="just" defTabSz="1828800">
              <a:spcBef>
                <a:spcPts val="1000"/>
              </a:spcBef>
              <a:spcAft>
                <a:spcPts val="1600"/>
              </a:spcAft>
              <a:buClr>
                <a:schemeClr val="accent2"/>
              </a:buClr>
              <a:buFont typeface="Symbol" panose="05050102010706020507" pitchFamily="18" charset="2"/>
              <a:buChar char=""/>
            </a:pPr>
            <a:r>
              <a:rPr lang="en-US" sz="3200" cap="none" dirty="0">
                <a:solidFill>
                  <a:schemeClr val="bg1"/>
                </a:solidFill>
                <a:latin typeface="+mn-lt"/>
                <a:cs typeface="+mn-cs"/>
              </a:rPr>
              <a:t>We do have to sometime wait for the clouds to clear for the jobs to reach the threshold as the current would be negative. </a:t>
            </a:r>
          </a:p>
          <a:p>
            <a:pPr marL="0" lvl="1" indent="0" algn="just" defTabSz="1828800">
              <a:lnSpc>
                <a:spcPct val="95000"/>
              </a:lnSpc>
              <a:spcBef>
                <a:spcPts val="1200"/>
              </a:spcBef>
              <a:spcAft>
                <a:spcPts val="2400"/>
              </a:spcAft>
              <a:buClr>
                <a:schemeClr val="accent2"/>
              </a:buClr>
              <a:buNone/>
            </a:pPr>
            <a:endParaRPr lang="en-US" sz="3200" dirty="0">
              <a:solidFill>
                <a:schemeClr val="bg1"/>
              </a:solidFill>
              <a:latin typeface="+mn-lt"/>
              <a:cs typeface="+mn-cs"/>
            </a:endParaRPr>
          </a:p>
        </p:txBody>
      </p:sp>
      <p:sp>
        <p:nvSpPr>
          <p:cNvPr id="10" name="Shape 67">
            <a:extLst>
              <a:ext uri="{FF2B5EF4-FFF2-40B4-BE49-F238E27FC236}">
                <a16:creationId xmlns:a16="http://schemas.microsoft.com/office/drawing/2014/main" id="{5E316DC4-872A-F649-A12C-2280F2D43CDA}"/>
              </a:ext>
            </a:extLst>
          </p:cNvPr>
          <p:cNvSpPr/>
          <p:nvPr/>
        </p:nvSpPr>
        <p:spPr>
          <a:xfrm>
            <a:off x="462209" y="119074"/>
            <a:ext cx="506141" cy="1588901"/>
          </a:xfrm>
          <a:prstGeom prst="roundRect">
            <a:avLst>
              <a:gd name="adj" fmla="val 50000"/>
            </a:avLst>
          </a:prstGeom>
          <a:solidFill>
            <a:srgbClr val="DC2001"/>
          </a:solidFill>
          <a:ln w="12700">
            <a:miter lim="400000"/>
          </a:ln>
        </p:spPr>
        <p:txBody>
          <a:bodyPr lIns="45719" rIns="45719" anchor="ctr"/>
          <a:lstStyle/>
          <a:p>
            <a:pPr marL="0" marR="0" lvl="0" indent="0" algn="ctr" defTabSz="825500" rtl="0" eaLnBrk="1" fontAlgn="auto" latinLnBrk="0" hangingPunct="0">
              <a:lnSpc>
                <a:spcPct val="100000"/>
              </a:lnSpc>
              <a:spcBef>
                <a:spcPts val="0"/>
              </a:spcBef>
              <a:spcAft>
                <a:spcPts val="0"/>
              </a:spcAft>
              <a:buClrTx/>
              <a:buSzTx/>
              <a:buFontTx/>
              <a:buNone/>
              <a:tabLst/>
              <a:defRPr>
                <a:solidFill>
                  <a:srgbClr val="FFFFFF"/>
                </a:solidFill>
              </a:defRPr>
            </a:pPr>
            <a:endParaRPr kumimoji="0" sz="3300" b="0" i="0" u="none" strike="noStrike" kern="0" cap="all" spc="0" normalizeH="0" baseline="0" noProof="0">
              <a:ln>
                <a:noFill/>
              </a:ln>
              <a:solidFill>
                <a:srgbClr val="FFFFFF"/>
              </a:solidFill>
              <a:effectLst/>
              <a:uLnTx/>
              <a:uFillTx/>
              <a:latin typeface="Century Gothic" panose="020B0502020202020204" pitchFamily="34" charset="0"/>
              <a:ea typeface="Helvetica Neue"/>
              <a:cs typeface="Helvetica Neue"/>
              <a:sym typeface="Helvetica Neue"/>
            </a:endParaRPr>
          </a:p>
        </p:txBody>
      </p:sp>
      <p:pic>
        <p:nvPicPr>
          <p:cNvPr id="8" name="Picture 7">
            <a:extLst>
              <a:ext uri="{FF2B5EF4-FFF2-40B4-BE49-F238E27FC236}">
                <a16:creationId xmlns:a16="http://schemas.microsoft.com/office/drawing/2014/main" id="{6FF0414E-0E93-436B-AA15-AF3ACCB57556}"/>
              </a:ext>
            </a:extLst>
          </p:cNvPr>
          <p:cNvPicPr>
            <a:picLocks noChangeAspect="1"/>
          </p:cNvPicPr>
          <p:nvPr/>
        </p:nvPicPr>
        <p:blipFill>
          <a:blip r:embed="rId2"/>
          <a:stretch>
            <a:fillRect/>
          </a:stretch>
        </p:blipFill>
        <p:spPr>
          <a:xfrm>
            <a:off x="715280" y="2049761"/>
            <a:ext cx="13452822" cy="10682828"/>
          </a:xfrm>
          <a:prstGeom prst="rect">
            <a:avLst/>
          </a:prstGeom>
        </p:spPr>
      </p:pic>
    </p:spTree>
    <p:extLst>
      <p:ext uri="{BB962C8B-B14F-4D97-AF65-F5344CB8AC3E}">
        <p14:creationId xmlns:p14="http://schemas.microsoft.com/office/powerpoint/2010/main" val="10541583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47104-C3E8-449A-A30F-71844AC54CA9}"/>
              </a:ext>
            </a:extLst>
          </p:cNvPr>
          <p:cNvSpPr>
            <a:spLocks noGrp="1"/>
          </p:cNvSpPr>
          <p:nvPr>
            <p:ph type="title"/>
          </p:nvPr>
        </p:nvSpPr>
        <p:spPr>
          <a:xfrm>
            <a:off x="1034069" y="313922"/>
            <a:ext cx="19653820" cy="1134408"/>
          </a:xfrm>
        </p:spPr>
        <p:txBody>
          <a:bodyPr/>
          <a:lstStyle/>
          <a:p>
            <a:pPr algn="l"/>
            <a:r>
              <a:rPr lang="en-AU" sz="6000" dirty="0">
                <a:solidFill>
                  <a:schemeClr val="bg1"/>
                </a:solidFill>
                <a:latin typeface="+mn-lt"/>
              </a:rPr>
              <a:t>Example: Near Real-Time Analytics (High Voltage)</a:t>
            </a:r>
          </a:p>
        </p:txBody>
      </p:sp>
      <p:sp>
        <p:nvSpPr>
          <p:cNvPr id="9" name="Rectangle 14"/>
          <p:cNvSpPr txBox="1">
            <a:spLocks noChangeArrowheads="1"/>
          </p:cNvSpPr>
          <p:nvPr/>
        </p:nvSpPr>
        <p:spPr bwMode="auto">
          <a:xfrm>
            <a:off x="14529553" y="2415970"/>
            <a:ext cx="9623046" cy="95454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168792" tIns="84396" rIns="168792" bIns="84396" rtlCol="0">
            <a:noAutofit/>
          </a:bodyPr>
          <a:lstStyle>
            <a:lvl1pPr marL="263776" indent="-263776" algn="l" defTabSz="870460" rtl="0" eaLnBrk="1" fontAlgn="base" hangingPunct="1">
              <a:spcBef>
                <a:spcPts val="577"/>
              </a:spcBef>
              <a:spcAft>
                <a:spcPct val="0"/>
              </a:spcAft>
              <a:buSzPct val="120000"/>
              <a:buFont typeface="Arial" panose="020B0604020202020204" pitchFamily="34" charset="0"/>
              <a:buChar char="•"/>
              <a:defRPr lang="en-US" sz="1662">
                <a:solidFill>
                  <a:schemeClr val="tx1"/>
                </a:solidFill>
                <a:latin typeface="Arial" panose="020B0604020202020204" pitchFamily="34" charset="0"/>
                <a:ea typeface="+mn-ea"/>
                <a:cs typeface="Arial" panose="020B0604020202020204" pitchFamily="34" charset="0"/>
              </a:defRPr>
            </a:lvl1pPr>
            <a:lvl2pPr marL="263776" indent="-263776" algn="l" defTabSz="870460" rtl="0" eaLnBrk="1" fontAlgn="base" hangingPunct="1">
              <a:spcBef>
                <a:spcPts val="577"/>
              </a:spcBef>
              <a:spcAft>
                <a:spcPct val="0"/>
              </a:spcAft>
              <a:buSzPct val="120000"/>
              <a:buFont typeface="Arial" panose="020B0604020202020204" pitchFamily="34" charset="0"/>
              <a:buChar char="•"/>
              <a:defRPr lang="en-US" sz="1662" dirty="0">
                <a:solidFill>
                  <a:schemeClr val="tx1"/>
                </a:solidFill>
                <a:latin typeface="Arial" panose="020B0604020202020204" pitchFamily="34" charset="0"/>
                <a:ea typeface="+mn-ea"/>
                <a:cs typeface="Arial" panose="020B0604020202020204" pitchFamily="34" charset="0"/>
              </a:defRPr>
            </a:lvl2pPr>
            <a:lvl3pPr marL="268172" indent="-263776" algn="l" defTabSz="870460" rtl="0" eaLnBrk="1" fontAlgn="base" hangingPunct="1">
              <a:spcBef>
                <a:spcPts val="577"/>
              </a:spcBef>
              <a:spcAft>
                <a:spcPct val="0"/>
              </a:spcAft>
              <a:buClrTx/>
              <a:buSzPct val="84000"/>
              <a:buFont typeface="Arial" panose="020B0604020202020204" pitchFamily="34" charset="0"/>
              <a:buChar char="●"/>
              <a:defRPr lang="en-US" sz="1662" dirty="0">
                <a:solidFill>
                  <a:schemeClr val="tx1"/>
                </a:solidFill>
                <a:latin typeface="Arial" panose="020B0604020202020204" pitchFamily="34" charset="0"/>
                <a:ea typeface="+mn-ea"/>
                <a:cs typeface="Arial" panose="020B0604020202020204" pitchFamily="34" charset="0"/>
              </a:defRPr>
            </a:lvl3pPr>
            <a:lvl4pPr marL="511432" indent="-263776" algn="l" defTabSz="870460" rtl="0" eaLnBrk="1" fontAlgn="base" hangingPunct="1">
              <a:spcBef>
                <a:spcPts val="289"/>
              </a:spcBef>
              <a:spcAft>
                <a:spcPct val="0"/>
              </a:spcAft>
              <a:buClr>
                <a:schemeClr val="tx1"/>
              </a:buClr>
              <a:buSzPct val="84000"/>
              <a:buFont typeface="Arial" panose="020B0604020202020204" pitchFamily="34" charset="0"/>
              <a:buChar char="─"/>
              <a:defRPr lang="en-US" sz="1662" dirty="0">
                <a:solidFill>
                  <a:schemeClr val="tx1"/>
                </a:solidFill>
                <a:latin typeface="Arial" panose="020B0604020202020204" pitchFamily="34" charset="0"/>
                <a:ea typeface="+mn-ea"/>
                <a:cs typeface="Arial" panose="020B0604020202020204" pitchFamily="34" charset="0"/>
              </a:defRPr>
            </a:lvl4pPr>
            <a:lvl5pPr marL="760554" indent="-263776" algn="l" defTabSz="870460" rtl="0" eaLnBrk="1" fontAlgn="base" hangingPunct="1">
              <a:spcBef>
                <a:spcPts val="289"/>
              </a:spcBef>
              <a:spcAft>
                <a:spcPct val="0"/>
              </a:spcAft>
              <a:buClr>
                <a:schemeClr val="tx1"/>
              </a:buClr>
              <a:buSzPct val="84000"/>
              <a:buFont typeface="Courier New" panose="02070309020205020404" pitchFamily="49" charset="0"/>
              <a:buChar char="o"/>
              <a:defRPr lang="en-US" sz="1662" dirty="0">
                <a:solidFill>
                  <a:schemeClr val="tx1"/>
                </a:solidFill>
                <a:latin typeface="Arial" panose="020B0604020202020204" pitchFamily="34" charset="0"/>
                <a:ea typeface="+mn-ea"/>
                <a:cs typeface="Arial" panose="020B0604020202020204" pitchFamily="34" charset="0"/>
              </a:defRPr>
            </a:lvl5pPr>
            <a:lvl6pPr marL="600945" marR="0" indent="-203990" algn="l" defTabSz="873010" rtl="0" eaLnBrk="1" fontAlgn="auto" latinLnBrk="0" hangingPunct="1">
              <a:lnSpc>
                <a:spcPct val="100000"/>
              </a:lnSpc>
              <a:spcBef>
                <a:spcPts val="286"/>
              </a:spcBef>
              <a:spcAft>
                <a:spcPts val="0"/>
              </a:spcAft>
              <a:buClr>
                <a:schemeClr val="tx1"/>
              </a:buClr>
              <a:buSzPct val="84000"/>
              <a:buFont typeface="Times New Roman" pitchFamily="18" charset="0"/>
              <a:buChar char="–"/>
              <a:tabLst/>
              <a:defRPr lang="en-US" sz="1015" b="0" kern="0" baseline="0" dirty="0" smtClean="0">
                <a:solidFill>
                  <a:schemeClr val="tx1"/>
                </a:solidFill>
                <a:latin typeface="Arial" panose="020B0604020202020204" pitchFamily="34" charset="0"/>
                <a:ea typeface="+mn-ea"/>
                <a:cs typeface="Arial" panose="020B0604020202020204" pitchFamily="34" charset="0"/>
              </a:defRPr>
            </a:lvl6pPr>
            <a:lvl7pPr marL="600945" marR="0" indent="-203990" algn="l" defTabSz="873010" rtl="0" eaLnBrk="1" fontAlgn="auto" latinLnBrk="0" hangingPunct="1">
              <a:lnSpc>
                <a:spcPct val="100000"/>
              </a:lnSpc>
              <a:spcBef>
                <a:spcPts val="286"/>
              </a:spcBef>
              <a:spcAft>
                <a:spcPts val="0"/>
              </a:spcAft>
              <a:buClr>
                <a:schemeClr val="tx1"/>
              </a:buClr>
              <a:buSzPct val="84000"/>
              <a:buFont typeface="Times New Roman" pitchFamily="18" charset="0"/>
              <a:buChar char="–"/>
              <a:tabLst/>
              <a:defRPr lang="en-US" sz="1015" kern="0" baseline="0" dirty="0" smtClean="0">
                <a:solidFill>
                  <a:schemeClr val="tx1"/>
                </a:solidFill>
                <a:latin typeface="Arial" panose="020B0604020202020204" pitchFamily="34" charset="0"/>
                <a:ea typeface="+mn-ea"/>
                <a:cs typeface="Arial" panose="020B0604020202020204" pitchFamily="34" charset="0"/>
              </a:defRPr>
            </a:lvl7pPr>
            <a:lvl8pPr marL="600945" marR="0" indent="-203990" algn="l" defTabSz="873010" rtl="0" eaLnBrk="1" fontAlgn="auto" latinLnBrk="0" hangingPunct="1">
              <a:lnSpc>
                <a:spcPct val="100000"/>
              </a:lnSpc>
              <a:spcBef>
                <a:spcPts val="286"/>
              </a:spcBef>
              <a:spcAft>
                <a:spcPts val="0"/>
              </a:spcAft>
              <a:buClr>
                <a:schemeClr val="tx1"/>
              </a:buClr>
              <a:buSzPct val="84000"/>
              <a:buFont typeface="Times New Roman" pitchFamily="18" charset="0"/>
              <a:buChar char="–"/>
              <a:tabLst/>
              <a:defRPr lang="en-US" sz="1015" kern="0" baseline="0" dirty="0" smtClean="0">
                <a:solidFill>
                  <a:schemeClr val="tx1"/>
                </a:solidFill>
                <a:latin typeface="Arial" panose="020B0604020202020204" pitchFamily="34" charset="0"/>
                <a:ea typeface="+mn-ea"/>
                <a:cs typeface="Arial" panose="020B0604020202020204" pitchFamily="34" charset="0"/>
              </a:defRPr>
            </a:lvl8pPr>
            <a:lvl9pPr marL="600945" marR="0" indent="-203990" algn="l" defTabSz="873010" rtl="0" eaLnBrk="1" fontAlgn="auto" latinLnBrk="0" hangingPunct="1">
              <a:lnSpc>
                <a:spcPct val="100000"/>
              </a:lnSpc>
              <a:spcBef>
                <a:spcPts val="286"/>
              </a:spcBef>
              <a:spcAft>
                <a:spcPts val="0"/>
              </a:spcAft>
              <a:buClr>
                <a:schemeClr val="tx1"/>
              </a:buClr>
              <a:buSzPct val="84000"/>
              <a:buFont typeface="Times New Roman" pitchFamily="18" charset="0"/>
              <a:buChar char="–"/>
              <a:tabLst/>
              <a:defRPr lang="en-US" sz="1015" kern="0" baseline="0" dirty="0" smtClean="0">
                <a:solidFill>
                  <a:schemeClr val="tx1"/>
                </a:solidFill>
                <a:latin typeface="Arial" panose="020B0604020202020204" pitchFamily="34" charset="0"/>
                <a:ea typeface="+mn-ea"/>
                <a:cs typeface="Arial" panose="020B0604020202020204" pitchFamily="34" charset="0"/>
              </a:defRPr>
            </a:lvl9pPr>
          </a:lstStyle>
          <a:p>
            <a:pPr marL="0" lvl="1" indent="0" defTabSz="1828800">
              <a:spcBef>
                <a:spcPts val="1000"/>
              </a:spcBef>
              <a:spcAft>
                <a:spcPts val="1600"/>
              </a:spcAft>
              <a:buClr>
                <a:schemeClr val="accent2"/>
              </a:buClr>
              <a:buNone/>
            </a:pPr>
            <a:r>
              <a:rPr lang="en-US" sz="3200" b="1" cap="none" dirty="0">
                <a:solidFill>
                  <a:schemeClr val="bg1"/>
                </a:solidFill>
                <a:latin typeface="+mn-lt"/>
                <a:cs typeface="+mn-cs"/>
              </a:rPr>
              <a:t>Detection Mechanism</a:t>
            </a:r>
          </a:p>
          <a:p>
            <a:pPr marL="432000" lvl="1" indent="-432000" algn="just" defTabSz="1828800">
              <a:spcBef>
                <a:spcPts val="1000"/>
              </a:spcBef>
              <a:spcAft>
                <a:spcPts val="1600"/>
              </a:spcAft>
              <a:buClr>
                <a:schemeClr val="accent2"/>
              </a:buClr>
              <a:buFont typeface="Symbol" panose="05050102010706020507" pitchFamily="18" charset="2"/>
              <a:buChar char=""/>
            </a:pPr>
            <a:r>
              <a:rPr lang="en-US" sz="3200" cap="none" dirty="0">
                <a:solidFill>
                  <a:schemeClr val="bg1"/>
                </a:solidFill>
                <a:latin typeface="+mn-lt"/>
                <a:cs typeface="+mn-cs"/>
              </a:rPr>
              <a:t>Based on the smart meter channel reading with voltage and current profile. </a:t>
            </a:r>
          </a:p>
          <a:p>
            <a:pPr marL="432000" lvl="1" indent="-432000" algn="just" defTabSz="1828800">
              <a:spcBef>
                <a:spcPts val="1000"/>
              </a:spcBef>
              <a:spcAft>
                <a:spcPts val="1600"/>
              </a:spcAft>
              <a:buClr>
                <a:schemeClr val="accent2"/>
              </a:buClr>
              <a:buFont typeface="Symbol" panose="05050102010706020507" pitchFamily="18" charset="2"/>
              <a:buChar char=""/>
            </a:pPr>
            <a:r>
              <a:rPr lang="en-US" sz="3200" cap="none" dirty="0">
                <a:solidFill>
                  <a:schemeClr val="bg1"/>
                </a:solidFill>
                <a:latin typeface="+mn-lt"/>
                <a:cs typeface="+mn-cs"/>
              </a:rPr>
              <a:t>For every rise in voltage, we record for every over voltage and count the number of time the voltage was over the threshold. If the voltage is too high, we would disconnect the customer</a:t>
            </a:r>
          </a:p>
          <a:p>
            <a:pPr marL="432000" lvl="1" indent="-432000" algn="just" defTabSz="1828800">
              <a:spcBef>
                <a:spcPts val="1000"/>
              </a:spcBef>
              <a:spcAft>
                <a:spcPts val="1600"/>
              </a:spcAft>
              <a:buClr>
                <a:schemeClr val="accent2"/>
              </a:buClr>
              <a:buFont typeface="Symbol" panose="05050102010706020507" pitchFamily="18" charset="2"/>
              <a:buChar char=""/>
            </a:pPr>
            <a:r>
              <a:rPr lang="en-US" sz="3200" cap="none" dirty="0">
                <a:solidFill>
                  <a:schemeClr val="bg1"/>
                </a:solidFill>
                <a:latin typeface="+mn-lt"/>
                <a:cs typeface="+mn-cs"/>
              </a:rPr>
              <a:t>Outcome of this Jobs/Comments – “</a:t>
            </a:r>
            <a:r>
              <a:rPr lang="en-AU" sz="3200" b="1" i="1" cap="none" dirty="0">
                <a:solidFill>
                  <a:schemeClr val="bg1"/>
                </a:solidFill>
                <a:latin typeface="+mn-lt"/>
                <a:cs typeface="+mn-cs"/>
              </a:rPr>
              <a:t>Repaired neutral connection at service pole due to corrosion. Tested and re energised meter. Customer is happy appliances now working properly</a:t>
            </a:r>
            <a:r>
              <a:rPr lang="en-AU" sz="3200" cap="none" dirty="0">
                <a:solidFill>
                  <a:schemeClr val="bg1"/>
                </a:solidFill>
                <a:latin typeface="+mn-lt"/>
                <a:cs typeface="+mn-cs"/>
              </a:rPr>
              <a:t>.</a:t>
            </a:r>
            <a:r>
              <a:rPr lang="en-US" sz="3200" cap="none" dirty="0">
                <a:solidFill>
                  <a:schemeClr val="bg1"/>
                </a:solidFill>
                <a:latin typeface="+mn-lt"/>
                <a:cs typeface="+mn-cs"/>
              </a:rPr>
              <a:t>”</a:t>
            </a:r>
          </a:p>
          <a:p>
            <a:pPr marL="0" lvl="1" indent="0" algn="just" defTabSz="1828800">
              <a:lnSpc>
                <a:spcPct val="95000"/>
              </a:lnSpc>
              <a:spcBef>
                <a:spcPts val="1200"/>
              </a:spcBef>
              <a:spcAft>
                <a:spcPts val="2400"/>
              </a:spcAft>
              <a:buClr>
                <a:schemeClr val="accent2"/>
              </a:buClr>
              <a:buNone/>
            </a:pPr>
            <a:endParaRPr lang="en-US" sz="3200" dirty="0">
              <a:solidFill>
                <a:schemeClr val="bg1"/>
              </a:solidFill>
              <a:latin typeface="+mn-lt"/>
              <a:cs typeface="+mn-cs"/>
            </a:endParaRPr>
          </a:p>
        </p:txBody>
      </p:sp>
      <p:sp>
        <p:nvSpPr>
          <p:cNvPr id="10" name="Shape 67">
            <a:extLst>
              <a:ext uri="{FF2B5EF4-FFF2-40B4-BE49-F238E27FC236}">
                <a16:creationId xmlns:a16="http://schemas.microsoft.com/office/drawing/2014/main" id="{5E316DC4-872A-F649-A12C-2280F2D43CDA}"/>
              </a:ext>
            </a:extLst>
          </p:cNvPr>
          <p:cNvSpPr/>
          <p:nvPr/>
        </p:nvSpPr>
        <p:spPr>
          <a:xfrm>
            <a:off x="462209" y="119074"/>
            <a:ext cx="506141" cy="1588901"/>
          </a:xfrm>
          <a:prstGeom prst="roundRect">
            <a:avLst>
              <a:gd name="adj" fmla="val 50000"/>
            </a:avLst>
          </a:prstGeom>
          <a:solidFill>
            <a:srgbClr val="DC2001"/>
          </a:solidFill>
          <a:ln w="12700">
            <a:miter lim="400000"/>
          </a:ln>
        </p:spPr>
        <p:txBody>
          <a:bodyPr lIns="45719" rIns="45719" anchor="ctr"/>
          <a:lstStyle/>
          <a:p>
            <a:pPr marL="0" marR="0" lvl="0" indent="0" algn="ctr" defTabSz="825500" rtl="0" eaLnBrk="1" fontAlgn="auto" latinLnBrk="0" hangingPunct="0">
              <a:lnSpc>
                <a:spcPct val="100000"/>
              </a:lnSpc>
              <a:spcBef>
                <a:spcPts val="0"/>
              </a:spcBef>
              <a:spcAft>
                <a:spcPts val="0"/>
              </a:spcAft>
              <a:buClrTx/>
              <a:buSzTx/>
              <a:buFontTx/>
              <a:buNone/>
              <a:tabLst/>
              <a:defRPr>
                <a:solidFill>
                  <a:srgbClr val="FFFFFF"/>
                </a:solidFill>
              </a:defRPr>
            </a:pPr>
            <a:endParaRPr kumimoji="0" sz="3300" b="0" i="0" u="none" strike="noStrike" kern="0" cap="all" spc="0" normalizeH="0" baseline="0" noProof="0">
              <a:ln>
                <a:noFill/>
              </a:ln>
              <a:solidFill>
                <a:srgbClr val="FFFFFF"/>
              </a:solidFill>
              <a:effectLst/>
              <a:uLnTx/>
              <a:uFillTx/>
              <a:latin typeface="Century Gothic" panose="020B0502020202020204" pitchFamily="34" charset="0"/>
              <a:ea typeface="Helvetica Neue"/>
              <a:cs typeface="Helvetica Neue"/>
              <a:sym typeface="Helvetica Neue"/>
            </a:endParaRPr>
          </a:p>
        </p:txBody>
      </p:sp>
      <p:pic>
        <p:nvPicPr>
          <p:cNvPr id="5" name="Picture 4">
            <a:extLst>
              <a:ext uri="{FF2B5EF4-FFF2-40B4-BE49-F238E27FC236}">
                <a16:creationId xmlns:a16="http://schemas.microsoft.com/office/drawing/2014/main" id="{1C6EFF0A-82D1-443B-BF1D-23AAF4A95C30}"/>
              </a:ext>
            </a:extLst>
          </p:cNvPr>
          <p:cNvPicPr>
            <a:picLocks noChangeAspect="1"/>
          </p:cNvPicPr>
          <p:nvPr/>
        </p:nvPicPr>
        <p:blipFill>
          <a:blip r:embed="rId2"/>
          <a:stretch>
            <a:fillRect/>
          </a:stretch>
        </p:blipFill>
        <p:spPr>
          <a:xfrm>
            <a:off x="462209" y="2415969"/>
            <a:ext cx="13754123" cy="9545423"/>
          </a:xfrm>
          <a:prstGeom prst="rect">
            <a:avLst/>
          </a:prstGeom>
        </p:spPr>
      </p:pic>
    </p:spTree>
    <p:extLst>
      <p:ext uri="{BB962C8B-B14F-4D97-AF65-F5344CB8AC3E}">
        <p14:creationId xmlns:p14="http://schemas.microsoft.com/office/powerpoint/2010/main" val="7533868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67">
            <a:extLst>
              <a:ext uri="{FF2B5EF4-FFF2-40B4-BE49-F238E27FC236}">
                <a16:creationId xmlns:a16="http://schemas.microsoft.com/office/drawing/2014/main" id="{BE082030-B9FA-8C49-BE0D-B48FF4233A6C}"/>
              </a:ext>
            </a:extLst>
          </p:cNvPr>
          <p:cNvSpPr/>
          <p:nvPr/>
        </p:nvSpPr>
        <p:spPr>
          <a:xfrm>
            <a:off x="2616200" y="4140200"/>
            <a:ext cx="533400" cy="4013200"/>
          </a:xfrm>
          <a:prstGeom prst="roundRect">
            <a:avLst>
              <a:gd name="adj" fmla="val 50000"/>
            </a:avLst>
          </a:prstGeom>
          <a:solidFill>
            <a:srgbClr val="DC2001"/>
          </a:solidFill>
          <a:ln w="12700">
            <a:miter lim="400000"/>
          </a:ln>
        </p:spPr>
        <p:txBody>
          <a:bodyPr lIns="45719" rIns="45719" anchor="ctr"/>
          <a:lstStyle/>
          <a:p>
            <a:pPr algn="ctr">
              <a:defRPr>
                <a:solidFill>
                  <a:srgbClr val="FFFFFF"/>
                </a:solidFill>
              </a:defRPr>
            </a:pPr>
            <a:endParaRPr/>
          </a:p>
        </p:txBody>
      </p:sp>
      <p:sp>
        <p:nvSpPr>
          <p:cNvPr id="5" name="Shape 2773">
            <a:extLst>
              <a:ext uri="{FF2B5EF4-FFF2-40B4-BE49-F238E27FC236}">
                <a16:creationId xmlns:a16="http://schemas.microsoft.com/office/drawing/2014/main" id="{49AFB396-EFA0-914F-9AFC-44FFE9B802F4}"/>
              </a:ext>
            </a:extLst>
          </p:cNvPr>
          <p:cNvSpPr/>
          <p:nvPr/>
        </p:nvSpPr>
        <p:spPr>
          <a:xfrm>
            <a:off x="3809281" y="5621009"/>
            <a:ext cx="18695119" cy="1579920"/>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algn="l">
              <a:defRPr sz="50000" cap="none">
                <a:solidFill>
                  <a:srgbClr val="FFFFFF">
                    <a:alpha val="3000"/>
                  </a:srgbClr>
                </a:solidFill>
                <a:latin typeface="Lato Light"/>
                <a:ea typeface="Lato Light"/>
                <a:cs typeface="Lato Light"/>
                <a:sym typeface="Lato Light"/>
              </a:defRPr>
            </a:lvl1pPr>
          </a:lstStyle>
          <a:p>
            <a:pPr>
              <a:lnSpc>
                <a:spcPct val="80000"/>
              </a:lnSpc>
            </a:pPr>
            <a:r>
              <a:rPr lang="en-AU" sz="12000" dirty="0">
                <a:solidFill>
                  <a:schemeClr val="bg1">
                    <a:alpha val="32000"/>
                  </a:schemeClr>
                </a:solidFill>
                <a:latin typeface="Arial" panose="020B0604020202020204" pitchFamily="34" charset="0"/>
                <a:ea typeface="Century Gothic" charset="0"/>
                <a:cs typeface="Arial" panose="020B0604020202020204" pitchFamily="34" charset="0"/>
              </a:rPr>
              <a:t>HV Fuse Issue/Brownout</a:t>
            </a:r>
            <a:endParaRPr sz="12000" dirty="0">
              <a:solidFill>
                <a:schemeClr val="bg1">
                  <a:alpha val="32000"/>
                </a:schemeClr>
              </a:solidFill>
              <a:latin typeface="Arial" panose="020B0604020202020204" pitchFamily="34" charset="0"/>
              <a:ea typeface="Century Gothic" charset="0"/>
              <a:cs typeface="Arial" panose="020B0604020202020204" pitchFamily="34" charset="0"/>
            </a:endParaRPr>
          </a:p>
        </p:txBody>
      </p:sp>
    </p:spTree>
    <p:extLst>
      <p:ext uri="{BB962C8B-B14F-4D97-AF65-F5344CB8AC3E}">
        <p14:creationId xmlns:p14="http://schemas.microsoft.com/office/powerpoint/2010/main" val="4713807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661FB50C-3DD9-4B46-A218-601D80F19B84}"/>
              </a:ext>
            </a:extLst>
          </p:cNvPr>
          <p:cNvSpPr txBox="1"/>
          <p:nvPr/>
        </p:nvSpPr>
        <p:spPr>
          <a:xfrm>
            <a:off x="19279087" y="-4581704"/>
            <a:ext cx="102657" cy="6412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500" b="0" i="0" u="none" strike="noStrike" cap="all" spc="0" normalizeH="0" baseline="0" dirty="0">
              <a:ln>
                <a:noFill/>
              </a:ln>
              <a:solidFill>
                <a:srgbClr val="515252"/>
              </a:solidFill>
              <a:effectLst/>
              <a:uFillTx/>
              <a:latin typeface="Century Gothic" panose="020B0502020202020204" pitchFamily="34" charset="0"/>
              <a:sym typeface="Helvetica Neue"/>
            </a:endParaRPr>
          </a:p>
        </p:txBody>
      </p:sp>
      <p:pic>
        <p:nvPicPr>
          <p:cNvPr id="14" name="Picture Placeholder 5">
            <a:extLst>
              <a:ext uri="{FF2B5EF4-FFF2-40B4-BE49-F238E27FC236}">
                <a16:creationId xmlns:a16="http://schemas.microsoft.com/office/drawing/2014/main" id="{75A9E7E2-7245-084E-BA10-5A86547AC421}"/>
              </a:ext>
            </a:extLst>
          </p:cNvPr>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a:xfrm rot="18900000">
            <a:off x="19493447" y="854429"/>
            <a:ext cx="12017766" cy="12029572"/>
          </a:xfrm>
          <a:prstGeom prst="rect">
            <a:avLst/>
          </a:prstGeom>
        </p:spPr>
      </p:pic>
      <p:pic>
        <p:nvPicPr>
          <p:cNvPr id="15" name="Picture Placeholder 16">
            <a:extLst>
              <a:ext uri="{FF2B5EF4-FFF2-40B4-BE49-F238E27FC236}">
                <a16:creationId xmlns:a16="http://schemas.microsoft.com/office/drawing/2014/main" id="{9F3DB70F-C630-8945-B61C-5A36B338EC2A}"/>
              </a:ext>
            </a:extLst>
          </p:cNvPr>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a:xfrm rot="18900000">
            <a:off x="11214412" y="-7909539"/>
            <a:ext cx="12017766" cy="12029573"/>
          </a:xfrm>
          <a:prstGeom prst="rect">
            <a:avLst/>
          </a:prstGeom>
        </p:spPr>
      </p:pic>
      <p:pic>
        <p:nvPicPr>
          <p:cNvPr id="16" name="Picture Placeholder 20">
            <a:extLst>
              <a:ext uri="{FF2B5EF4-FFF2-40B4-BE49-F238E27FC236}">
                <a16:creationId xmlns:a16="http://schemas.microsoft.com/office/drawing/2014/main" id="{38438BB3-A8BA-4246-B4A5-D6E8EBDF13E8}"/>
              </a:ext>
            </a:extLst>
          </p:cNvPr>
          <p:cNvPicPr>
            <a:picLocks noChangeAspect="1"/>
          </p:cNvPicPr>
          <p:nvPr/>
        </p:nvPicPr>
        <p:blipFill>
          <a:blip r:embed="rId5" cstate="screen">
            <a:extLst>
              <a:ext uri="{28A0092B-C50C-407E-A947-70E740481C1C}">
                <a14:useLocalDpi xmlns:a14="http://schemas.microsoft.com/office/drawing/2010/main"/>
              </a:ext>
            </a:extLst>
          </a:blip>
          <a:srcRect/>
          <a:stretch>
            <a:fillRect/>
          </a:stretch>
        </p:blipFill>
        <p:spPr>
          <a:xfrm rot="18900000">
            <a:off x="11224396" y="9576461"/>
            <a:ext cx="12017766" cy="12029574"/>
          </a:xfrm>
          <a:prstGeom prst="rect">
            <a:avLst/>
          </a:prstGeom>
        </p:spPr>
      </p:pic>
      <p:sp>
        <p:nvSpPr>
          <p:cNvPr id="17" name="Title 1">
            <a:extLst>
              <a:ext uri="{FF2B5EF4-FFF2-40B4-BE49-F238E27FC236}">
                <a16:creationId xmlns:a16="http://schemas.microsoft.com/office/drawing/2014/main" id="{431A866E-769E-2945-9CD1-0CDF3E37CFC5}"/>
              </a:ext>
            </a:extLst>
          </p:cNvPr>
          <p:cNvSpPr txBox="1">
            <a:spLocks/>
          </p:cNvSpPr>
          <p:nvPr/>
        </p:nvSpPr>
        <p:spPr>
          <a:xfrm>
            <a:off x="1408381" y="622169"/>
            <a:ext cx="12642155" cy="363094"/>
          </a:xfrm>
          <a:prstGeom prst="rect">
            <a:avLst/>
          </a:prstGeom>
        </p:spPr>
        <p:txBody>
          <a:bodyPr vert="horz" lIns="103903" tIns="0" rIns="103903" bIns="0" rtlCol="0" anchor="t">
            <a:noAutofit/>
          </a:bodyPr>
          <a:lstStyle>
            <a:lvl1pPr algn="l" defTabSz="1039033" rtl="0" eaLnBrk="1" latinLnBrk="0" hangingPunct="1">
              <a:lnSpc>
                <a:spcPct val="90000"/>
              </a:lnSpc>
              <a:spcBef>
                <a:spcPct val="0"/>
              </a:spcBef>
              <a:buNone/>
              <a:defRPr sz="3200" b="1" kern="1200">
                <a:solidFill>
                  <a:schemeClr val="accent1"/>
                </a:solidFill>
                <a:latin typeface="Century Gothic" panose="020B0502020202020204" pitchFamily="34" charset="0"/>
                <a:ea typeface="+mj-ea"/>
                <a:cs typeface="+mj-cs"/>
              </a:defRPr>
            </a:lvl1pPr>
          </a:lstStyle>
          <a:p>
            <a:pPr marL="0" marR="0" lvl="0" indent="0" algn="l" defTabSz="1039033" rtl="0" eaLnBrk="1" fontAlgn="auto" latinLnBrk="0" hangingPunct="1">
              <a:lnSpc>
                <a:spcPct val="90000"/>
              </a:lnSpc>
              <a:spcBef>
                <a:spcPct val="0"/>
              </a:spcBef>
              <a:spcAft>
                <a:spcPts val="0"/>
              </a:spcAft>
              <a:buClrTx/>
              <a:buSzTx/>
              <a:buFontTx/>
              <a:buNone/>
              <a:tabLst/>
              <a:defRPr/>
            </a:pPr>
            <a:r>
              <a:rPr kumimoji="0" lang="en-AU" sz="5600" b="0" i="0" u="none" strike="noStrike" kern="1200" cap="none" spc="0" normalizeH="0" baseline="0" noProof="0" dirty="0">
                <a:ln>
                  <a:noFill/>
                </a:ln>
                <a:solidFill>
                  <a:schemeClr val="bg1"/>
                </a:solidFill>
                <a:effectLst/>
                <a:uLnTx/>
                <a:uFillTx/>
              </a:rPr>
              <a:t>Potential Brownout Detection</a:t>
            </a:r>
            <a:br>
              <a:rPr kumimoji="0" lang="en-AU" sz="5600" b="0" i="0" u="none" strike="noStrike" kern="1200" cap="none" spc="0" normalizeH="0" baseline="0" noProof="0" dirty="0">
                <a:ln>
                  <a:noFill/>
                </a:ln>
                <a:solidFill>
                  <a:schemeClr val="bg1"/>
                </a:solidFill>
                <a:effectLst/>
                <a:uLnTx/>
                <a:uFillTx/>
              </a:rPr>
            </a:br>
            <a:br>
              <a:rPr kumimoji="0" lang="en-AU" sz="5600" b="0" i="0" u="none" strike="noStrike" kern="1200" cap="none" spc="0" normalizeH="0" baseline="0" noProof="0" dirty="0">
                <a:ln>
                  <a:noFill/>
                </a:ln>
                <a:solidFill>
                  <a:schemeClr val="bg1"/>
                </a:solidFill>
                <a:effectLst/>
                <a:uLnTx/>
                <a:uFillTx/>
              </a:rPr>
            </a:br>
            <a:br>
              <a:rPr kumimoji="0" lang="en-AU" sz="5600" b="0" i="0" u="none" strike="noStrike" kern="1200" cap="none" spc="0" normalizeH="0" baseline="0" noProof="0" dirty="0">
                <a:ln>
                  <a:noFill/>
                </a:ln>
                <a:solidFill>
                  <a:schemeClr val="bg1"/>
                </a:solidFill>
                <a:effectLst/>
                <a:uLnTx/>
                <a:uFillTx/>
              </a:rPr>
            </a:br>
            <a:endParaRPr kumimoji="0" lang="en-AU" sz="5600" b="0" i="0" u="none" strike="noStrike" kern="1200" cap="none" spc="0" normalizeH="0" baseline="0" noProof="0" dirty="0">
              <a:ln>
                <a:noFill/>
              </a:ln>
              <a:solidFill>
                <a:schemeClr val="bg1"/>
              </a:solidFill>
              <a:effectLst/>
              <a:uLnTx/>
              <a:uFillTx/>
            </a:endParaRPr>
          </a:p>
        </p:txBody>
      </p:sp>
      <p:sp>
        <p:nvSpPr>
          <p:cNvPr id="18" name="Rectangle 17">
            <a:extLst>
              <a:ext uri="{FF2B5EF4-FFF2-40B4-BE49-F238E27FC236}">
                <a16:creationId xmlns:a16="http://schemas.microsoft.com/office/drawing/2014/main" id="{54165931-760C-F446-848E-A2E4741F4FBF}"/>
              </a:ext>
            </a:extLst>
          </p:cNvPr>
          <p:cNvSpPr/>
          <p:nvPr/>
        </p:nvSpPr>
        <p:spPr>
          <a:xfrm>
            <a:off x="589525" y="3762468"/>
            <a:ext cx="13588327" cy="5139869"/>
          </a:xfrm>
          <a:prstGeom prst="rect">
            <a:avLst/>
          </a:prstGeom>
        </p:spPr>
        <p:txBody>
          <a:bodyPr wrap="square">
            <a:spAutoFit/>
          </a:bodyPr>
          <a:lstStyle/>
          <a:p>
            <a:pPr marL="457200" indent="-457200" algn="l" defTabSz="1039033" hangingPunct="1">
              <a:spcBef>
                <a:spcPts val="600"/>
              </a:spcBef>
              <a:spcAft>
                <a:spcPts val="600"/>
              </a:spcAft>
              <a:buFont typeface="Arial" panose="020B0604020202020204" pitchFamily="34" charset="0"/>
              <a:buChar char="•"/>
            </a:pPr>
            <a:r>
              <a:rPr lang="en-AU" sz="3600" kern="1200" cap="none" dirty="0">
                <a:solidFill>
                  <a:schemeClr val="bg1"/>
                </a:solidFill>
                <a:latin typeface="Century Gothic" panose="020B0502020202020204" pitchFamily="34" charset="0"/>
                <a:ea typeface="Times New Roman" panose="02020603050405020304" pitchFamily="18" charset="0"/>
                <a:cs typeface="Times New Roman" panose="02020603050405020304" pitchFamily="18" charset="0"/>
              </a:rPr>
              <a:t>When the Fuse is Blow or if the HV Conductor is broken we normally have multiple customer on the substation which would see power outage. </a:t>
            </a:r>
          </a:p>
          <a:p>
            <a:pPr marL="457200" indent="-457200" algn="l" defTabSz="1039033" hangingPunct="1">
              <a:spcBef>
                <a:spcPts val="600"/>
              </a:spcBef>
              <a:spcAft>
                <a:spcPts val="600"/>
              </a:spcAft>
              <a:buFont typeface="Arial" panose="020B0604020202020204" pitchFamily="34" charset="0"/>
              <a:buChar char="•"/>
            </a:pPr>
            <a:r>
              <a:rPr lang="en-AU" sz="3600" kern="1200" cap="none" dirty="0">
                <a:solidFill>
                  <a:schemeClr val="bg1"/>
                </a:solidFill>
                <a:latin typeface="Century Gothic" panose="020B0502020202020204" pitchFamily="34" charset="0"/>
                <a:ea typeface="Times New Roman" panose="02020603050405020304" pitchFamily="18" charset="0"/>
                <a:cs typeface="Times New Roman" panose="02020603050405020304" pitchFamily="18" charset="0"/>
              </a:rPr>
              <a:t>Raising Faults to DMS will enable them to track down the exact location of fault. </a:t>
            </a:r>
          </a:p>
          <a:p>
            <a:pPr marL="457200" indent="-457200" algn="l" defTabSz="1039033" hangingPunct="1">
              <a:spcBef>
                <a:spcPts val="600"/>
              </a:spcBef>
              <a:spcAft>
                <a:spcPts val="600"/>
              </a:spcAft>
              <a:buFont typeface="Arial" panose="020B0604020202020204" pitchFamily="34" charset="0"/>
              <a:buChar char="•"/>
            </a:pPr>
            <a:r>
              <a:rPr lang="en-AU" sz="3600" kern="1200" cap="none" dirty="0">
                <a:solidFill>
                  <a:schemeClr val="bg1"/>
                </a:solidFill>
                <a:latin typeface="Century Gothic" panose="020B0502020202020204" pitchFamily="34" charset="0"/>
                <a:ea typeface="Times New Roman" panose="02020603050405020304" pitchFamily="18" charset="0"/>
                <a:cs typeface="Times New Roman" panose="02020603050405020304" pitchFamily="18" charset="0"/>
              </a:rPr>
              <a:t>Helps to act on the fault before the customer calls.</a:t>
            </a:r>
          </a:p>
          <a:p>
            <a:pPr marL="457200" indent="-457200" algn="l" defTabSz="1039033" hangingPunct="1">
              <a:spcBef>
                <a:spcPts val="600"/>
              </a:spcBef>
              <a:spcAft>
                <a:spcPts val="600"/>
              </a:spcAft>
              <a:buFont typeface="Arial" panose="020B0604020202020204" pitchFamily="34" charset="0"/>
              <a:buChar char="•"/>
            </a:pPr>
            <a:endParaRPr lang="en-AU" sz="3600" kern="1200" cap="none" dirty="0">
              <a:solidFill>
                <a:schemeClr val="bg1"/>
              </a:solidFill>
              <a:latin typeface="Century Gothic" panose="020B0502020202020204" pitchFamily="34" charset="0"/>
              <a:ea typeface="Times New Roman" panose="02020603050405020304" pitchFamily="18" charset="0"/>
              <a:cs typeface="Times New Roman" panose="02020603050405020304" pitchFamily="18" charset="0"/>
            </a:endParaRPr>
          </a:p>
          <a:p>
            <a:pPr lvl="1" algn="l" defTabSz="1039033" hangingPunct="1">
              <a:spcBef>
                <a:spcPts val="600"/>
              </a:spcBef>
              <a:spcAft>
                <a:spcPts val="600"/>
              </a:spcAft>
            </a:pPr>
            <a:r>
              <a:rPr lang="en-AU" sz="3600" b="1" kern="1200" cap="none" dirty="0">
                <a:solidFill>
                  <a:srgbClr val="FFC000"/>
                </a:solidFill>
                <a:latin typeface="Century Gothic" panose="020B0502020202020204" pitchFamily="34" charset="0"/>
              </a:rPr>
              <a:t>  </a:t>
            </a:r>
            <a:r>
              <a:rPr lang="en-AU" sz="3600" b="1" kern="1200" cap="none" dirty="0">
                <a:solidFill>
                  <a:srgbClr val="FFC000"/>
                </a:solidFill>
                <a:latin typeface="Century Gothic" panose="020B0502020202020204" pitchFamily="34" charset="0"/>
                <a:cs typeface="Times New Roman" panose="02020603050405020304" pitchFamily="18" charset="0"/>
              </a:rPr>
              <a:t>   </a:t>
            </a:r>
            <a:endParaRPr lang="en-AU" sz="3600" kern="1200" cap="none" dirty="0">
              <a:solidFill>
                <a:schemeClr val="bg1"/>
              </a:solidFill>
              <a:latin typeface="Century Gothic" panose="020B0502020202020204" pitchFamily="34" charset="0"/>
            </a:endParaRPr>
          </a:p>
        </p:txBody>
      </p:sp>
      <p:sp>
        <p:nvSpPr>
          <p:cNvPr id="29" name="Shape 67">
            <a:extLst>
              <a:ext uri="{FF2B5EF4-FFF2-40B4-BE49-F238E27FC236}">
                <a16:creationId xmlns:a16="http://schemas.microsoft.com/office/drawing/2014/main" id="{A9439D65-7DB8-C741-8B99-30996E279378}"/>
              </a:ext>
            </a:extLst>
          </p:cNvPr>
          <p:cNvSpPr/>
          <p:nvPr/>
        </p:nvSpPr>
        <p:spPr>
          <a:xfrm>
            <a:off x="462209" y="119074"/>
            <a:ext cx="506141" cy="1588901"/>
          </a:xfrm>
          <a:prstGeom prst="roundRect">
            <a:avLst>
              <a:gd name="adj" fmla="val 50000"/>
            </a:avLst>
          </a:prstGeom>
          <a:solidFill>
            <a:srgbClr val="DC2001"/>
          </a:solidFill>
          <a:ln w="12700">
            <a:miter lim="400000"/>
          </a:ln>
        </p:spPr>
        <p:txBody>
          <a:bodyPr lIns="45719" rIns="45719" anchor="ctr"/>
          <a:lstStyle/>
          <a:p>
            <a:pPr algn="ctr">
              <a:defRPr>
                <a:solidFill>
                  <a:srgbClr val="FFFFFF"/>
                </a:solidFill>
              </a:defRPr>
            </a:pPr>
            <a:endParaRPr>
              <a:latin typeface="Century Gothic" panose="020B0502020202020204" pitchFamily="34" charset="0"/>
            </a:endParaRPr>
          </a:p>
        </p:txBody>
      </p:sp>
      <p:grpSp>
        <p:nvGrpSpPr>
          <p:cNvPr id="8" name="Group 7">
            <a:extLst>
              <a:ext uri="{FF2B5EF4-FFF2-40B4-BE49-F238E27FC236}">
                <a16:creationId xmlns:a16="http://schemas.microsoft.com/office/drawing/2014/main" id="{9074A757-C086-4F06-A343-812856B4F13C}"/>
              </a:ext>
            </a:extLst>
          </p:cNvPr>
          <p:cNvGrpSpPr/>
          <p:nvPr/>
        </p:nvGrpSpPr>
        <p:grpSpPr>
          <a:xfrm>
            <a:off x="1552510" y="1017917"/>
            <a:ext cx="360" cy="360"/>
            <a:chOff x="1552510" y="1017917"/>
            <a:chExt cx="360" cy="360"/>
          </a:xfrm>
        </p:grpSpPr>
        <mc:AlternateContent xmlns:mc="http://schemas.openxmlformats.org/markup-compatibility/2006" xmlns:p14="http://schemas.microsoft.com/office/powerpoint/2010/main">
          <mc:Choice Requires="p14">
            <p:contentPart p14:bwMode="auto" r:id="rId6">
              <p14:nvContentPartPr>
                <p14:cNvPr id="2" name="Ink 1">
                  <a:extLst>
                    <a:ext uri="{FF2B5EF4-FFF2-40B4-BE49-F238E27FC236}">
                      <a16:creationId xmlns:a16="http://schemas.microsoft.com/office/drawing/2014/main" id="{9FCF4826-6F86-4A63-9B24-799A3B4C3213}"/>
                    </a:ext>
                  </a:extLst>
                </p14:cNvPr>
                <p14:cNvContentPartPr/>
                <p14:nvPr/>
              </p14:nvContentPartPr>
              <p14:xfrm>
                <a:off x="1552510" y="1017917"/>
                <a:ext cx="360" cy="360"/>
              </p14:xfrm>
            </p:contentPart>
          </mc:Choice>
          <mc:Fallback xmlns="">
            <p:pic>
              <p:nvPicPr>
                <p:cNvPr id="2" name="Ink 1">
                  <a:extLst>
                    <a:ext uri="{FF2B5EF4-FFF2-40B4-BE49-F238E27FC236}">
                      <a16:creationId xmlns:a16="http://schemas.microsoft.com/office/drawing/2014/main" id="{9FCF4826-6F86-4A63-9B24-799A3B4C3213}"/>
                    </a:ext>
                  </a:extLst>
                </p:cNvPr>
                <p:cNvPicPr/>
                <p:nvPr/>
              </p:nvPicPr>
              <p:blipFill>
                <a:blip r:embed="rId7"/>
                <a:stretch>
                  <a:fillRect/>
                </a:stretch>
              </p:blipFill>
              <p:spPr>
                <a:xfrm>
                  <a:off x="1543510" y="1008917"/>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3" name="Ink 2">
                  <a:extLst>
                    <a:ext uri="{FF2B5EF4-FFF2-40B4-BE49-F238E27FC236}">
                      <a16:creationId xmlns:a16="http://schemas.microsoft.com/office/drawing/2014/main" id="{AF6DE68B-3D79-48C5-ADDC-1CD47E6D0127}"/>
                    </a:ext>
                  </a:extLst>
                </p14:cNvPr>
                <p14:cNvContentPartPr/>
                <p14:nvPr/>
              </p14:nvContentPartPr>
              <p14:xfrm>
                <a:off x="1552510" y="1017917"/>
                <a:ext cx="360" cy="360"/>
              </p14:xfrm>
            </p:contentPart>
          </mc:Choice>
          <mc:Fallback xmlns="">
            <p:pic>
              <p:nvPicPr>
                <p:cNvPr id="3" name="Ink 2">
                  <a:extLst>
                    <a:ext uri="{FF2B5EF4-FFF2-40B4-BE49-F238E27FC236}">
                      <a16:creationId xmlns:a16="http://schemas.microsoft.com/office/drawing/2014/main" id="{AF6DE68B-3D79-48C5-ADDC-1CD47E6D0127}"/>
                    </a:ext>
                  </a:extLst>
                </p:cNvPr>
                <p:cNvPicPr/>
                <p:nvPr/>
              </p:nvPicPr>
              <p:blipFill>
                <a:blip r:embed="rId7"/>
                <a:stretch>
                  <a:fillRect/>
                </a:stretch>
              </p:blipFill>
              <p:spPr>
                <a:xfrm>
                  <a:off x="1543510" y="1008917"/>
                  <a:ext cx="18000" cy="18000"/>
                </a:xfrm>
                <a:prstGeom prst="rect">
                  <a:avLst/>
                </a:prstGeom>
              </p:spPr>
            </p:pic>
          </mc:Fallback>
        </mc:AlternateContent>
      </p:grpSp>
      <p:grpSp>
        <p:nvGrpSpPr>
          <p:cNvPr id="7" name="Group 6">
            <a:extLst>
              <a:ext uri="{FF2B5EF4-FFF2-40B4-BE49-F238E27FC236}">
                <a16:creationId xmlns:a16="http://schemas.microsoft.com/office/drawing/2014/main" id="{F572C7AF-6D47-4C06-A9A0-4F180E4FB18A}"/>
              </a:ext>
            </a:extLst>
          </p:cNvPr>
          <p:cNvGrpSpPr/>
          <p:nvPr/>
        </p:nvGrpSpPr>
        <p:grpSpPr>
          <a:xfrm>
            <a:off x="1759150" y="983357"/>
            <a:ext cx="360" cy="360"/>
            <a:chOff x="1759150" y="983357"/>
            <a:chExt cx="360" cy="360"/>
          </a:xfrm>
        </p:grpSpPr>
        <mc:AlternateContent xmlns:mc="http://schemas.openxmlformats.org/markup-compatibility/2006" xmlns:p14="http://schemas.microsoft.com/office/powerpoint/2010/main">
          <mc:Choice Requires="p14">
            <p:contentPart p14:bwMode="auto" r:id="rId9">
              <p14:nvContentPartPr>
                <p14:cNvPr id="4" name="Ink 3">
                  <a:extLst>
                    <a:ext uri="{FF2B5EF4-FFF2-40B4-BE49-F238E27FC236}">
                      <a16:creationId xmlns:a16="http://schemas.microsoft.com/office/drawing/2014/main" id="{5136FD78-0E0A-4A33-A863-FE7219B96043}"/>
                    </a:ext>
                  </a:extLst>
                </p14:cNvPr>
                <p14:cNvContentPartPr/>
                <p14:nvPr/>
              </p14:nvContentPartPr>
              <p14:xfrm>
                <a:off x="1759150" y="983357"/>
                <a:ext cx="360" cy="360"/>
              </p14:xfrm>
            </p:contentPart>
          </mc:Choice>
          <mc:Fallback xmlns="">
            <p:pic>
              <p:nvPicPr>
                <p:cNvPr id="4" name="Ink 3">
                  <a:extLst>
                    <a:ext uri="{FF2B5EF4-FFF2-40B4-BE49-F238E27FC236}">
                      <a16:creationId xmlns:a16="http://schemas.microsoft.com/office/drawing/2014/main" id="{5136FD78-0E0A-4A33-A863-FE7219B96043}"/>
                    </a:ext>
                  </a:extLst>
                </p:cNvPr>
                <p:cNvPicPr/>
                <p:nvPr/>
              </p:nvPicPr>
              <p:blipFill>
                <a:blip r:embed="rId7"/>
                <a:stretch>
                  <a:fillRect/>
                </a:stretch>
              </p:blipFill>
              <p:spPr>
                <a:xfrm>
                  <a:off x="1750150" y="974357"/>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5" name="Ink 4">
                  <a:extLst>
                    <a:ext uri="{FF2B5EF4-FFF2-40B4-BE49-F238E27FC236}">
                      <a16:creationId xmlns:a16="http://schemas.microsoft.com/office/drawing/2014/main" id="{416609EC-61A4-4340-BEF2-1A5FCF01640A}"/>
                    </a:ext>
                  </a:extLst>
                </p14:cNvPr>
                <p14:cNvContentPartPr/>
                <p14:nvPr/>
              </p14:nvContentPartPr>
              <p14:xfrm>
                <a:off x="1759150" y="983357"/>
                <a:ext cx="360" cy="360"/>
              </p14:xfrm>
            </p:contentPart>
          </mc:Choice>
          <mc:Fallback xmlns="">
            <p:pic>
              <p:nvPicPr>
                <p:cNvPr id="5" name="Ink 4">
                  <a:extLst>
                    <a:ext uri="{FF2B5EF4-FFF2-40B4-BE49-F238E27FC236}">
                      <a16:creationId xmlns:a16="http://schemas.microsoft.com/office/drawing/2014/main" id="{416609EC-61A4-4340-BEF2-1A5FCF01640A}"/>
                    </a:ext>
                  </a:extLst>
                </p:cNvPr>
                <p:cNvPicPr/>
                <p:nvPr/>
              </p:nvPicPr>
              <p:blipFill>
                <a:blip r:embed="rId7"/>
                <a:stretch>
                  <a:fillRect/>
                </a:stretch>
              </p:blipFill>
              <p:spPr>
                <a:xfrm>
                  <a:off x="1750150" y="974357"/>
                  <a:ext cx="18000" cy="18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1">
            <p14:nvContentPartPr>
              <p14:cNvPr id="6" name="Ink 5">
                <a:extLst>
                  <a:ext uri="{FF2B5EF4-FFF2-40B4-BE49-F238E27FC236}">
                    <a16:creationId xmlns:a16="http://schemas.microsoft.com/office/drawing/2014/main" id="{644A5D7F-1AC1-4293-B619-838C0BD7D7DE}"/>
                  </a:ext>
                </a:extLst>
              </p14:cNvPr>
              <p14:cNvContentPartPr/>
              <p14:nvPr/>
            </p14:nvContentPartPr>
            <p14:xfrm>
              <a:off x="6503590" y="1466477"/>
              <a:ext cx="360" cy="360"/>
            </p14:xfrm>
          </p:contentPart>
        </mc:Choice>
        <mc:Fallback xmlns="">
          <p:pic>
            <p:nvPicPr>
              <p:cNvPr id="6" name="Ink 5">
                <a:extLst>
                  <a:ext uri="{FF2B5EF4-FFF2-40B4-BE49-F238E27FC236}">
                    <a16:creationId xmlns:a16="http://schemas.microsoft.com/office/drawing/2014/main" id="{644A5D7F-1AC1-4293-B619-838C0BD7D7DE}"/>
                  </a:ext>
                </a:extLst>
              </p:cNvPr>
              <p:cNvPicPr/>
              <p:nvPr/>
            </p:nvPicPr>
            <p:blipFill>
              <a:blip r:embed="rId7"/>
              <a:stretch>
                <a:fillRect/>
              </a:stretch>
            </p:blipFill>
            <p:spPr>
              <a:xfrm>
                <a:off x="6494950" y="1457477"/>
                <a:ext cx="18000" cy="18000"/>
              </a:xfrm>
              <a:prstGeom prst="rect">
                <a:avLst/>
              </a:prstGeom>
            </p:spPr>
          </p:pic>
        </mc:Fallback>
      </mc:AlternateContent>
      <p:grpSp>
        <p:nvGrpSpPr>
          <p:cNvPr id="25" name="Group 24">
            <a:extLst>
              <a:ext uri="{FF2B5EF4-FFF2-40B4-BE49-F238E27FC236}">
                <a16:creationId xmlns:a16="http://schemas.microsoft.com/office/drawing/2014/main" id="{19F05354-D1BF-463E-BB1D-7C236B18BD74}"/>
              </a:ext>
            </a:extLst>
          </p:cNvPr>
          <p:cNvGrpSpPr/>
          <p:nvPr/>
        </p:nvGrpSpPr>
        <p:grpSpPr>
          <a:xfrm>
            <a:off x="2984230" y="1120877"/>
            <a:ext cx="360" cy="360"/>
            <a:chOff x="2984230" y="1120877"/>
            <a:chExt cx="360" cy="360"/>
          </a:xfrm>
        </p:grpSpPr>
        <mc:AlternateContent xmlns:mc="http://schemas.openxmlformats.org/markup-compatibility/2006" xmlns:p14="http://schemas.microsoft.com/office/powerpoint/2010/main">
          <mc:Choice Requires="p14">
            <p:contentPart p14:bwMode="auto" r:id="rId12">
              <p14:nvContentPartPr>
                <p14:cNvPr id="9" name="Ink 8">
                  <a:extLst>
                    <a:ext uri="{FF2B5EF4-FFF2-40B4-BE49-F238E27FC236}">
                      <a16:creationId xmlns:a16="http://schemas.microsoft.com/office/drawing/2014/main" id="{369D5AA6-078A-4A9B-9D40-631902FAD399}"/>
                    </a:ext>
                  </a:extLst>
                </p14:cNvPr>
                <p14:cNvContentPartPr/>
                <p14:nvPr/>
              </p14:nvContentPartPr>
              <p14:xfrm>
                <a:off x="2984230" y="1120877"/>
                <a:ext cx="360" cy="360"/>
              </p14:xfrm>
            </p:contentPart>
          </mc:Choice>
          <mc:Fallback xmlns="">
            <p:pic>
              <p:nvPicPr>
                <p:cNvPr id="9" name="Ink 8">
                  <a:extLst>
                    <a:ext uri="{FF2B5EF4-FFF2-40B4-BE49-F238E27FC236}">
                      <a16:creationId xmlns:a16="http://schemas.microsoft.com/office/drawing/2014/main" id="{369D5AA6-078A-4A9B-9D40-631902FAD399}"/>
                    </a:ext>
                  </a:extLst>
                </p:cNvPr>
                <p:cNvPicPr/>
                <p:nvPr/>
              </p:nvPicPr>
              <p:blipFill>
                <a:blip r:embed="rId7"/>
                <a:stretch>
                  <a:fillRect/>
                </a:stretch>
              </p:blipFill>
              <p:spPr>
                <a:xfrm>
                  <a:off x="2975590" y="1112237"/>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0" name="Ink 9">
                  <a:extLst>
                    <a:ext uri="{FF2B5EF4-FFF2-40B4-BE49-F238E27FC236}">
                      <a16:creationId xmlns:a16="http://schemas.microsoft.com/office/drawing/2014/main" id="{C0968640-30DA-4DD9-8688-B983A5ED9906}"/>
                    </a:ext>
                  </a:extLst>
                </p14:cNvPr>
                <p14:cNvContentPartPr/>
                <p14:nvPr/>
              </p14:nvContentPartPr>
              <p14:xfrm>
                <a:off x="2984230" y="1120877"/>
                <a:ext cx="360" cy="360"/>
              </p14:xfrm>
            </p:contentPart>
          </mc:Choice>
          <mc:Fallback xmlns="">
            <p:pic>
              <p:nvPicPr>
                <p:cNvPr id="10" name="Ink 9">
                  <a:extLst>
                    <a:ext uri="{FF2B5EF4-FFF2-40B4-BE49-F238E27FC236}">
                      <a16:creationId xmlns:a16="http://schemas.microsoft.com/office/drawing/2014/main" id="{C0968640-30DA-4DD9-8688-B983A5ED9906}"/>
                    </a:ext>
                  </a:extLst>
                </p:cNvPr>
                <p:cNvPicPr/>
                <p:nvPr/>
              </p:nvPicPr>
              <p:blipFill>
                <a:blip r:embed="rId7"/>
                <a:stretch>
                  <a:fillRect/>
                </a:stretch>
              </p:blipFill>
              <p:spPr>
                <a:xfrm>
                  <a:off x="2975590" y="1112237"/>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1" name="Ink 10">
                  <a:extLst>
                    <a:ext uri="{FF2B5EF4-FFF2-40B4-BE49-F238E27FC236}">
                      <a16:creationId xmlns:a16="http://schemas.microsoft.com/office/drawing/2014/main" id="{1910679C-374C-47C9-9C73-C9E47E437236}"/>
                    </a:ext>
                  </a:extLst>
                </p14:cNvPr>
                <p14:cNvContentPartPr/>
                <p14:nvPr/>
              </p14:nvContentPartPr>
              <p14:xfrm>
                <a:off x="2984230" y="1120877"/>
                <a:ext cx="360" cy="360"/>
              </p14:xfrm>
            </p:contentPart>
          </mc:Choice>
          <mc:Fallback xmlns="">
            <p:pic>
              <p:nvPicPr>
                <p:cNvPr id="11" name="Ink 10">
                  <a:extLst>
                    <a:ext uri="{FF2B5EF4-FFF2-40B4-BE49-F238E27FC236}">
                      <a16:creationId xmlns:a16="http://schemas.microsoft.com/office/drawing/2014/main" id="{1910679C-374C-47C9-9C73-C9E47E437236}"/>
                    </a:ext>
                  </a:extLst>
                </p:cNvPr>
                <p:cNvPicPr/>
                <p:nvPr/>
              </p:nvPicPr>
              <p:blipFill>
                <a:blip r:embed="rId7"/>
                <a:stretch>
                  <a:fillRect/>
                </a:stretch>
              </p:blipFill>
              <p:spPr>
                <a:xfrm>
                  <a:off x="2975590" y="1112237"/>
                  <a:ext cx="18000" cy="18000"/>
                </a:xfrm>
                <a:prstGeom prst="rect">
                  <a:avLst/>
                </a:prstGeom>
              </p:spPr>
            </p:pic>
          </mc:Fallback>
        </mc:AlternateContent>
      </p:grpSp>
      <p:grpSp>
        <p:nvGrpSpPr>
          <p:cNvPr id="24" name="Group 23">
            <a:extLst>
              <a:ext uri="{FF2B5EF4-FFF2-40B4-BE49-F238E27FC236}">
                <a16:creationId xmlns:a16="http://schemas.microsoft.com/office/drawing/2014/main" id="{F33C8EBA-C4A7-4D98-B785-96F2A3934F1E}"/>
              </a:ext>
            </a:extLst>
          </p:cNvPr>
          <p:cNvGrpSpPr/>
          <p:nvPr/>
        </p:nvGrpSpPr>
        <p:grpSpPr>
          <a:xfrm>
            <a:off x="3105190" y="4589137"/>
            <a:ext cx="360" cy="360"/>
            <a:chOff x="3105190" y="4589137"/>
            <a:chExt cx="360" cy="360"/>
          </a:xfrm>
        </p:grpSpPr>
        <mc:AlternateContent xmlns:mc="http://schemas.openxmlformats.org/markup-compatibility/2006" xmlns:p14="http://schemas.microsoft.com/office/powerpoint/2010/main">
          <mc:Choice Requires="p14">
            <p:contentPart p14:bwMode="auto" r:id="rId15">
              <p14:nvContentPartPr>
                <p14:cNvPr id="12" name="Ink 11">
                  <a:extLst>
                    <a:ext uri="{FF2B5EF4-FFF2-40B4-BE49-F238E27FC236}">
                      <a16:creationId xmlns:a16="http://schemas.microsoft.com/office/drawing/2014/main" id="{04B65DAF-96BA-4AE1-AF0A-9749E486FB34}"/>
                    </a:ext>
                  </a:extLst>
                </p14:cNvPr>
                <p14:cNvContentPartPr/>
                <p14:nvPr/>
              </p14:nvContentPartPr>
              <p14:xfrm>
                <a:off x="3105190" y="4589137"/>
                <a:ext cx="360" cy="360"/>
              </p14:xfrm>
            </p:contentPart>
          </mc:Choice>
          <mc:Fallback xmlns="">
            <p:pic>
              <p:nvPicPr>
                <p:cNvPr id="12" name="Ink 11">
                  <a:extLst>
                    <a:ext uri="{FF2B5EF4-FFF2-40B4-BE49-F238E27FC236}">
                      <a16:creationId xmlns:a16="http://schemas.microsoft.com/office/drawing/2014/main" id="{04B65DAF-96BA-4AE1-AF0A-9749E486FB34}"/>
                    </a:ext>
                  </a:extLst>
                </p:cNvPr>
                <p:cNvPicPr/>
                <p:nvPr/>
              </p:nvPicPr>
              <p:blipFill>
                <a:blip r:embed="rId7"/>
                <a:stretch>
                  <a:fillRect/>
                </a:stretch>
              </p:blipFill>
              <p:spPr>
                <a:xfrm>
                  <a:off x="3096190" y="4580497"/>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9" name="Ink 18">
                  <a:extLst>
                    <a:ext uri="{FF2B5EF4-FFF2-40B4-BE49-F238E27FC236}">
                      <a16:creationId xmlns:a16="http://schemas.microsoft.com/office/drawing/2014/main" id="{43FA60D9-1A45-47C9-8943-189C3F5736A5}"/>
                    </a:ext>
                  </a:extLst>
                </p14:cNvPr>
                <p14:cNvContentPartPr/>
                <p14:nvPr/>
              </p14:nvContentPartPr>
              <p14:xfrm>
                <a:off x="3105190" y="4589137"/>
                <a:ext cx="360" cy="360"/>
              </p14:xfrm>
            </p:contentPart>
          </mc:Choice>
          <mc:Fallback xmlns="">
            <p:pic>
              <p:nvPicPr>
                <p:cNvPr id="19" name="Ink 18">
                  <a:extLst>
                    <a:ext uri="{FF2B5EF4-FFF2-40B4-BE49-F238E27FC236}">
                      <a16:creationId xmlns:a16="http://schemas.microsoft.com/office/drawing/2014/main" id="{43FA60D9-1A45-47C9-8943-189C3F5736A5}"/>
                    </a:ext>
                  </a:extLst>
                </p:cNvPr>
                <p:cNvPicPr/>
                <p:nvPr/>
              </p:nvPicPr>
              <p:blipFill>
                <a:blip r:embed="rId7"/>
                <a:stretch>
                  <a:fillRect/>
                </a:stretch>
              </p:blipFill>
              <p:spPr>
                <a:xfrm>
                  <a:off x="3096190" y="4580497"/>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0" name="Ink 19">
                  <a:extLst>
                    <a:ext uri="{FF2B5EF4-FFF2-40B4-BE49-F238E27FC236}">
                      <a16:creationId xmlns:a16="http://schemas.microsoft.com/office/drawing/2014/main" id="{5CC5BBD4-B56B-45B1-97D5-06A05EEFC1E6}"/>
                    </a:ext>
                  </a:extLst>
                </p14:cNvPr>
                <p14:cNvContentPartPr/>
                <p14:nvPr/>
              </p14:nvContentPartPr>
              <p14:xfrm>
                <a:off x="3105190" y="4589137"/>
                <a:ext cx="360" cy="360"/>
              </p14:xfrm>
            </p:contentPart>
          </mc:Choice>
          <mc:Fallback xmlns="">
            <p:pic>
              <p:nvPicPr>
                <p:cNvPr id="20" name="Ink 19">
                  <a:extLst>
                    <a:ext uri="{FF2B5EF4-FFF2-40B4-BE49-F238E27FC236}">
                      <a16:creationId xmlns:a16="http://schemas.microsoft.com/office/drawing/2014/main" id="{5CC5BBD4-B56B-45B1-97D5-06A05EEFC1E6}"/>
                    </a:ext>
                  </a:extLst>
                </p:cNvPr>
                <p:cNvPicPr/>
                <p:nvPr/>
              </p:nvPicPr>
              <p:blipFill>
                <a:blip r:embed="rId7"/>
                <a:stretch>
                  <a:fillRect/>
                </a:stretch>
              </p:blipFill>
              <p:spPr>
                <a:xfrm>
                  <a:off x="3096190" y="4580497"/>
                  <a:ext cx="18000" cy="18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8">
            <p14:nvContentPartPr>
              <p14:cNvPr id="21" name="Ink 20">
                <a:extLst>
                  <a:ext uri="{FF2B5EF4-FFF2-40B4-BE49-F238E27FC236}">
                    <a16:creationId xmlns:a16="http://schemas.microsoft.com/office/drawing/2014/main" id="{7177B0EE-27F2-4E8F-99FC-28A1D05AEBC1}"/>
                  </a:ext>
                </a:extLst>
              </p14:cNvPr>
              <p14:cNvContentPartPr/>
              <p14:nvPr/>
            </p14:nvContentPartPr>
            <p14:xfrm>
              <a:off x="2690830" y="8591617"/>
              <a:ext cx="360" cy="360"/>
            </p14:xfrm>
          </p:contentPart>
        </mc:Choice>
        <mc:Fallback xmlns="">
          <p:pic>
            <p:nvPicPr>
              <p:cNvPr id="21" name="Ink 20">
                <a:extLst>
                  <a:ext uri="{FF2B5EF4-FFF2-40B4-BE49-F238E27FC236}">
                    <a16:creationId xmlns:a16="http://schemas.microsoft.com/office/drawing/2014/main" id="{7177B0EE-27F2-4E8F-99FC-28A1D05AEBC1}"/>
                  </a:ext>
                </a:extLst>
              </p:cNvPr>
              <p:cNvPicPr/>
              <p:nvPr/>
            </p:nvPicPr>
            <p:blipFill>
              <a:blip r:embed="rId7"/>
              <a:stretch>
                <a:fillRect/>
              </a:stretch>
            </p:blipFill>
            <p:spPr>
              <a:xfrm>
                <a:off x="2682190" y="8582977"/>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2" name="Ink 21">
                <a:extLst>
                  <a:ext uri="{FF2B5EF4-FFF2-40B4-BE49-F238E27FC236}">
                    <a16:creationId xmlns:a16="http://schemas.microsoft.com/office/drawing/2014/main" id="{D99976F9-F4F4-49BE-8D1A-B6F061FFDF89}"/>
                  </a:ext>
                </a:extLst>
              </p14:cNvPr>
              <p14:cNvContentPartPr/>
              <p14:nvPr/>
            </p14:nvContentPartPr>
            <p14:xfrm>
              <a:off x="2725390" y="9540577"/>
              <a:ext cx="17280" cy="190800"/>
            </p14:xfrm>
          </p:contentPart>
        </mc:Choice>
        <mc:Fallback xmlns="">
          <p:pic>
            <p:nvPicPr>
              <p:cNvPr id="22" name="Ink 21">
                <a:extLst>
                  <a:ext uri="{FF2B5EF4-FFF2-40B4-BE49-F238E27FC236}">
                    <a16:creationId xmlns:a16="http://schemas.microsoft.com/office/drawing/2014/main" id="{D99976F9-F4F4-49BE-8D1A-B6F061FFDF89}"/>
                  </a:ext>
                </a:extLst>
              </p:cNvPr>
              <p:cNvPicPr/>
              <p:nvPr/>
            </p:nvPicPr>
            <p:blipFill>
              <a:blip r:embed="rId20"/>
              <a:stretch>
                <a:fillRect/>
              </a:stretch>
            </p:blipFill>
            <p:spPr>
              <a:xfrm>
                <a:off x="2716750" y="9531577"/>
                <a:ext cx="34920" cy="2084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3" name="Ink 22">
                <a:extLst>
                  <a:ext uri="{FF2B5EF4-FFF2-40B4-BE49-F238E27FC236}">
                    <a16:creationId xmlns:a16="http://schemas.microsoft.com/office/drawing/2014/main" id="{AC7142E0-969F-412F-9FBB-B8A848A2708F}"/>
                  </a:ext>
                </a:extLst>
              </p14:cNvPr>
              <p14:cNvContentPartPr/>
              <p14:nvPr/>
            </p14:nvContentPartPr>
            <p14:xfrm>
              <a:off x="2932390" y="11369377"/>
              <a:ext cx="7200" cy="18000"/>
            </p14:xfrm>
          </p:contentPart>
        </mc:Choice>
        <mc:Fallback xmlns="">
          <p:pic>
            <p:nvPicPr>
              <p:cNvPr id="23" name="Ink 22">
                <a:extLst>
                  <a:ext uri="{FF2B5EF4-FFF2-40B4-BE49-F238E27FC236}">
                    <a16:creationId xmlns:a16="http://schemas.microsoft.com/office/drawing/2014/main" id="{AC7142E0-969F-412F-9FBB-B8A848A2708F}"/>
                  </a:ext>
                </a:extLst>
              </p:cNvPr>
              <p:cNvPicPr/>
              <p:nvPr/>
            </p:nvPicPr>
            <p:blipFill>
              <a:blip r:embed="rId22"/>
              <a:stretch>
                <a:fillRect/>
              </a:stretch>
            </p:blipFill>
            <p:spPr>
              <a:xfrm>
                <a:off x="2923390" y="11360737"/>
                <a:ext cx="24840" cy="35640"/>
              </a:xfrm>
              <a:prstGeom prst="rect">
                <a:avLst/>
              </a:prstGeom>
            </p:spPr>
          </p:pic>
        </mc:Fallback>
      </mc:AlternateContent>
    </p:spTree>
    <p:extLst>
      <p:ext uri="{BB962C8B-B14F-4D97-AF65-F5344CB8AC3E}">
        <p14:creationId xmlns:p14="http://schemas.microsoft.com/office/powerpoint/2010/main" val="6196059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47104-C3E8-449A-A30F-71844AC54CA9}"/>
              </a:ext>
            </a:extLst>
          </p:cNvPr>
          <p:cNvSpPr>
            <a:spLocks noGrp="1"/>
          </p:cNvSpPr>
          <p:nvPr>
            <p:ph type="title"/>
          </p:nvPr>
        </p:nvSpPr>
        <p:spPr>
          <a:xfrm>
            <a:off x="1034069" y="313922"/>
            <a:ext cx="19653820" cy="1134408"/>
          </a:xfrm>
        </p:spPr>
        <p:txBody>
          <a:bodyPr/>
          <a:lstStyle/>
          <a:p>
            <a:pPr algn="l"/>
            <a:r>
              <a:rPr lang="en-AU" sz="6000" dirty="0">
                <a:solidFill>
                  <a:schemeClr val="bg1"/>
                </a:solidFill>
                <a:latin typeface="+mn-lt"/>
              </a:rPr>
              <a:t>Example: Near Real-Time Analytics</a:t>
            </a:r>
          </a:p>
        </p:txBody>
      </p:sp>
      <p:sp>
        <p:nvSpPr>
          <p:cNvPr id="9" name="Rectangle 14"/>
          <p:cNvSpPr txBox="1">
            <a:spLocks noChangeArrowheads="1"/>
          </p:cNvSpPr>
          <p:nvPr/>
        </p:nvSpPr>
        <p:spPr bwMode="auto">
          <a:xfrm>
            <a:off x="14529553" y="2415970"/>
            <a:ext cx="9623046" cy="95454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168792" tIns="84396" rIns="168792" bIns="84396" rtlCol="0">
            <a:noAutofit/>
          </a:bodyPr>
          <a:lstStyle>
            <a:lvl1pPr marL="263776" indent="-263776" algn="l" defTabSz="870460" rtl="0" eaLnBrk="1" fontAlgn="base" hangingPunct="1">
              <a:spcBef>
                <a:spcPts val="577"/>
              </a:spcBef>
              <a:spcAft>
                <a:spcPct val="0"/>
              </a:spcAft>
              <a:buSzPct val="120000"/>
              <a:buFont typeface="Arial" panose="020B0604020202020204" pitchFamily="34" charset="0"/>
              <a:buChar char="•"/>
              <a:defRPr lang="en-US" sz="1662">
                <a:solidFill>
                  <a:schemeClr val="tx1"/>
                </a:solidFill>
                <a:latin typeface="Arial" panose="020B0604020202020204" pitchFamily="34" charset="0"/>
                <a:ea typeface="+mn-ea"/>
                <a:cs typeface="Arial" panose="020B0604020202020204" pitchFamily="34" charset="0"/>
              </a:defRPr>
            </a:lvl1pPr>
            <a:lvl2pPr marL="263776" indent="-263776" algn="l" defTabSz="870460" rtl="0" eaLnBrk="1" fontAlgn="base" hangingPunct="1">
              <a:spcBef>
                <a:spcPts val="577"/>
              </a:spcBef>
              <a:spcAft>
                <a:spcPct val="0"/>
              </a:spcAft>
              <a:buSzPct val="120000"/>
              <a:buFont typeface="Arial" panose="020B0604020202020204" pitchFamily="34" charset="0"/>
              <a:buChar char="•"/>
              <a:defRPr lang="en-US" sz="1662" dirty="0">
                <a:solidFill>
                  <a:schemeClr val="tx1"/>
                </a:solidFill>
                <a:latin typeface="Arial" panose="020B0604020202020204" pitchFamily="34" charset="0"/>
                <a:ea typeface="+mn-ea"/>
                <a:cs typeface="Arial" panose="020B0604020202020204" pitchFamily="34" charset="0"/>
              </a:defRPr>
            </a:lvl2pPr>
            <a:lvl3pPr marL="268172" indent="-263776" algn="l" defTabSz="870460" rtl="0" eaLnBrk="1" fontAlgn="base" hangingPunct="1">
              <a:spcBef>
                <a:spcPts val="577"/>
              </a:spcBef>
              <a:spcAft>
                <a:spcPct val="0"/>
              </a:spcAft>
              <a:buClrTx/>
              <a:buSzPct val="84000"/>
              <a:buFont typeface="Arial" panose="020B0604020202020204" pitchFamily="34" charset="0"/>
              <a:buChar char="●"/>
              <a:defRPr lang="en-US" sz="1662" dirty="0">
                <a:solidFill>
                  <a:schemeClr val="tx1"/>
                </a:solidFill>
                <a:latin typeface="Arial" panose="020B0604020202020204" pitchFamily="34" charset="0"/>
                <a:ea typeface="+mn-ea"/>
                <a:cs typeface="Arial" panose="020B0604020202020204" pitchFamily="34" charset="0"/>
              </a:defRPr>
            </a:lvl3pPr>
            <a:lvl4pPr marL="511432" indent="-263776" algn="l" defTabSz="870460" rtl="0" eaLnBrk="1" fontAlgn="base" hangingPunct="1">
              <a:spcBef>
                <a:spcPts val="289"/>
              </a:spcBef>
              <a:spcAft>
                <a:spcPct val="0"/>
              </a:spcAft>
              <a:buClr>
                <a:schemeClr val="tx1"/>
              </a:buClr>
              <a:buSzPct val="84000"/>
              <a:buFont typeface="Arial" panose="020B0604020202020204" pitchFamily="34" charset="0"/>
              <a:buChar char="─"/>
              <a:defRPr lang="en-US" sz="1662" dirty="0">
                <a:solidFill>
                  <a:schemeClr val="tx1"/>
                </a:solidFill>
                <a:latin typeface="Arial" panose="020B0604020202020204" pitchFamily="34" charset="0"/>
                <a:ea typeface="+mn-ea"/>
                <a:cs typeface="Arial" panose="020B0604020202020204" pitchFamily="34" charset="0"/>
              </a:defRPr>
            </a:lvl4pPr>
            <a:lvl5pPr marL="760554" indent="-263776" algn="l" defTabSz="870460" rtl="0" eaLnBrk="1" fontAlgn="base" hangingPunct="1">
              <a:spcBef>
                <a:spcPts val="289"/>
              </a:spcBef>
              <a:spcAft>
                <a:spcPct val="0"/>
              </a:spcAft>
              <a:buClr>
                <a:schemeClr val="tx1"/>
              </a:buClr>
              <a:buSzPct val="84000"/>
              <a:buFont typeface="Courier New" panose="02070309020205020404" pitchFamily="49" charset="0"/>
              <a:buChar char="o"/>
              <a:defRPr lang="en-US" sz="1662" dirty="0">
                <a:solidFill>
                  <a:schemeClr val="tx1"/>
                </a:solidFill>
                <a:latin typeface="Arial" panose="020B0604020202020204" pitchFamily="34" charset="0"/>
                <a:ea typeface="+mn-ea"/>
                <a:cs typeface="Arial" panose="020B0604020202020204" pitchFamily="34" charset="0"/>
              </a:defRPr>
            </a:lvl5pPr>
            <a:lvl6pPr marL="600945" marR="0" indent="-203990" algn="l" defTabSz="873010" rtl="0" eaLnBrk="1" fontAlgn="auto" latinLnBrk="0" hangingPunct="1">
              <a:lnSpc>
                <a:spcPct val="100000"/>
              </a:lnSpc>
              <a:spcBef>
                <a:spcPts val="286"/>
              </a:spcBef>
              <a:spcAft>
                <a:spcPts val="0"/>
              </a:spcAft>
              <a:buClr>
                <a:schemeClr val="tx1"/>
              </a:buClr>
              <a:buSzPct val="84000"/>
              <a:buFont typeface="Times New Roman" pitchFamily="18" charset="0"/>
              <a:buChar char="–"/>
              <a:tabLst/>
              <a:defRPr lang="en-US" sz="1015" b="0" kern="0" baseline="0" dirty="0" smtClean="0">
                <a:solidFill>
                  <a:schemeClr val="tx1"/>
                </a:solidFill>
                <a:latin typeface="Arial" panose="020B0604020202020204" pitchFamily="34" charset="0"/>
                <a:ea typeface="+mn-ea"/>
                <a:cs typeface="Arial" panose="020B0604020202020204" pitchFamily="34" charset="0"/>
              </a:defRPr>
            </a:lvl6pPr>
            <a:lvl7pPr marL="600945" marR="0" indent="-203990" algn="l" defTabSz="873010" rtl="0" eaLnBrk="1" fontAlgn="auto" latinLnBrk="0" hangingPunct="1">
              <a:lnSpc>
                <a:spcPct val="100000"/>
              </a:lnSpc>
              <a:spcBef>
                <a:spcPts val="286"/>
              </a:spcBef>
              <a:spcAft>
                <a:spcPts val="0"/>
              </a:spcAft>
              <a:buClr>
                <a:schemeClr val="tx1"/>
              </a:buClr>
              <a:buSzPct val="84000"/>
              <a:buFont typeface="Times New Roman" pitchFamily="18" charset="0"/>
              <a:buChar char="–"/>
              <a:tabLst/>
              <a:defRPr lang="en-US" sz="1015" kern="0" baseline="0" dirty="0" smtClean="0">
                <a:solidFill>
                  <a:schemeClr val="tx1"/>
                </a:solidFill>
                <a:latin typeface="Arial" panose="020B0604020202020204" pitchFamily="34" charset="0"/>
                <a:ea typeface="+mn-ea"/>
                <a:cs typeface="Arial" panose="020B0604020202020204" pitchFamily="34" charset="0"/>
              </a:defRPr>
            </a:lvl7pPr>
            <a:lvl8pPr marL="600945" marR="0" indent="-203990" algn="l" defTabSz="873010" rtl="0" eaLnBrk="1" fontAlgn="auto" latinLnBrk="0" hangingPunct="1">
              <a:lnSpc>
                <a:spcPct val="100000"/>
              </a:lnSpc>
              <a:spcBef>
                <a:spcPts val="286"/>
              </a:spcBef>
              <a:spcAft>
                <a:spcPts val="0"/>
              </a:spcAft>
              <a:buClr>
                <a:schemeClr val="tx1"/>
              </a:buClr>
              <a:buSzPct val="84000"/>
              <a:buFont typeface="Times New Roman" pitchFamily="18" charset="0"/>
              <a:buChar char="–"/>
              <a:tabLst/>
              <a:defRPr lang="en-US" sz="1015" kern="0" baseline="0" dirty="0" smtClean="0">
                <a:solidFill>
                  <a:schemeClr val="tx1"/>
                </a:solidFill>
                <a:latin typeface="Arial" panose="020B0604020202020204" pitchFamily="34" charset="0"/>
                <a:ea typeface="+mn-ea"/>
                <a:cs typeface="Arial" panose="020B0604020202020204" pitchFamily="34" charset="0"/>
              </a:defRPr>
            </a:lvl8pPr>
            <a:lvl9pPr marL="600945" marR="0" indent="-203990" algn="l" defTabSz="873010" rtl="0" eaLnBrk="1" fontAlgn="auto" latinLnBrk="0" hangingPunct="1">
              <a:lnSpc>
                <a:spcPct val="100000"/>
              </a:lnSpc>
              <a:spcBef>
                <a:spcPts val="286"/>
              </a:spcBef>
              <a:spcAft>
                <a:spcPts val="0"/>
              </a:spcAft>
              <a:buClr>
                <a:schemeClr val="tx1"/>
              </a:buClr>
              <a:buSzPct val="84000"/>
              <a:buFont typeface="Times New Roman" pitchFamily="18" charset="0"/>
              <a:buChar char="–"/>
              <a:tabLst/>
              <a:defRPr lang="en-US" sz="1015" kern="0" baseline="0" dirty="0" smtClean="0">
                <a:solidFill>
                  <a:schemeClr val="tx1"/>
                </a:solidFill>
                <a:latin typeface="Arial" panose="020B0604020202020204" pitchFamily="34" charset="0"/>
                <a:ea typeface="+mn-ea"/>
                <a:cs typeface="Arial" panose="020B0604020202020204" pitchFamily="34" charset="0"/>
              </a:defRPr>
            </a:lvl9pPr>
          </a:lstStyle>
          <a:p>
            <a:pPr marL="0" lvl="1" indent="0" defTabSz="1828800">
              <a:spcBef>
                <a:spcPts val="1000"/>
              </a:spcBef>
              <a:spcAft>
                <a:spcPts val="1600"/>
              </a:spcAft>
              <a:buClr>
                <a:schemeClr val="accent2"/>
              </a:buClr>
              <a:buNone/>
            </a:pPr>
            <a:r>
              <a:rPr lang="en-US" sz="3200" b="1" cap="none" dirty="0">
                <a:solidFill>
                  <a:schemeClr val="bg1"/>
                </a:solidFill>
                <a:latin typeface="+mn-lt"/>
                <a:cs typeface="+mn-cs"/>
              </a:rPr>
              <a:t>Detection Mechanism</a:t>
            </a:r>
          </a:p>
          <a:p>
            <a:pPr marL="432000" lvl="1" indent="-432000" algn="just" defTabSz="1828800">
              <a:spcBef>
                <a:spcPts val="1000"/>
              </a:spcBef>
              <a:spcAft>
                <a:spcPts val="1600"/>
              </a:spcAft>
              <a:buClr>
                <a:schemeClr val="accent2"/>
              </a:buClr>
              <a:buFont typeface="Symbol" panose="05050102010706020507" pitchFamily="18" charset="2"/>
              <a:buChar char=""/>
            </a:pPr>
            <a:r>
              <a:rPr lang="en-US" sz="3200" cap="none" dirty="0">
                <a:solidFill>
                  <a:schemeClr val="bg1"/>
                </a:solidFill>
                <a:latin typeface="+mn-lt"/>
                <a:cs typeface="+mn-cs"/>
              </a:rPr>
              <a:t>Based on the smart meter channel reading with voltage and current profile. </a:t>
            </a:r>
          </a:p>
          <a:p>
            <a:pPr marL="432000" lvl="1" indent="-432000" algn="just" defTabSz="1828800">
              <a:spcBef>
                <a:spcPts val="1000"/>
              </a:spcBef>
              <a:spcAft>
                <a:spcPts val="1600"/>
              </a:spcAft>
              <a:buClr>
                <a:schemeClr val="accent2"/>
              </a:buClr>
              <a:buFont typeface="Symbol" panose="05050102010706020507" pitchFamily="18" charset="2"/>
              <a:buChar char=""/>
            </a:pPr>
            <a:r>
              <a:rPr lang="en-US" sz="3200" cap="none" dirty="0">
                <a:solidFill>
                  <a:schemeClr val="bg1"/>
                </a:solidFill>
                <a:latin typeface="+mn-lt"/>
                <a:cs typeface="+mn-cs"/>
              </a:rPr>
              <a:t>For every drop in voltage, we will calculate  the number of times the customer saw the voltage drop. </a:t>
            </a:r>
          </a:p>
          <a:p>
            <a:pPr marL="432000" lvl="1" indent="-432000" algn="just" defTabSz="1828800">
              <a:spcBef>
                <a:spcPts val="1000"/>
              </a:spcBef>
              <a:spcAft>
                <a:spcPts val="1600"/>
              </a:spcAft>
              <a:buClr>
                <a:schemeClr val="accent2"/>
              </a:buClr>
              <a:buFont typeface="Symbol" panose="05050102010706020507" pitchFamily="18" charset="2"/>
              <a:buChar char=""/>
            </a:pPr>
            <a:r>
              <a:rPr lang="en-US" sz="3200" cap="none" dirty="0">
                <a:solidFill>
                  <a:schemeClr val="bg1"/>
                </a:solidFill>
                <a:latin typeface="+mn-lt"/>
                <a:cs typeface="+mn-cs"/>
              </a:rPr>
              <a:t>If certain percentage of customer on the substation notice the issue. We would raise a Potential Brownout Fault. </a:t>
            </a:r>
          </a:p>
          <a:p>
            <a:pPr marL="432000" lvl="1" indent="-432000" algn="just" defTabSz="1828800">
              <a:spcBef>
                <a:spcPts val="1000"/>
              </a:spcBef>
              <a:spcAft>
                <a:spcPts val="1600"/>
              </a:spcAft>
              <a:buClr>
                <a:schemeClr val="accent2"/>
              </a:buClr>
              <a:buFont typeface="Symbol" panose="05050102010706020507" pitchFamily="18" charset="2"/>
              <a:buChar char=""/>
            </a:pPr>
            <a:r>
              <a:rPr lang="en-US" sz="3200" cap="none" dirty="0">
                <a:solidFill>
                  <a:schemeClr val="bg1"/>
                </a:solidFill>
                <a:latin typeface="+mn-lt"/>
                <a:cs typeface="+mn-cs"/>
              </a:rPr>
              <a:t>Outcome of this Jobs/Comments – “</a:t>
            </a:r>
            <a:r>
              <a:rPr lang="en-AU" sz="3200" b="1" i="1" cap="none" dirty="0">
                <a:solidFill>
                  <a:schemeClr val="bg1"/>
                </a:solidFill>
                <a:latin typeface="+mn-lt"/>
                <a:cs typeface="+mn-cs"/>
              </a:rPr>
              <a:t>Replaced 15E BA fuse white phase. Caused by possum on TX bushing. Wood pole with animal proofing fitted. NO FIRE</a:t>
            </a:r>
            <a:r>
              <a:rPr lang="en-AU" sz="3200" cap="none" dirty="0">
                <a:solidFill>
                  <a:schemeClr val="bg1"/>
                </a:solidFill>
                <a:latin typeface="+mn-lt"/>
                <a:cs typeface="+mn-cs"/>
              </a:rPr>
              <a:t>.</a:t>
            </a:r>
            <a:endParaRPr lang="en-US" sz="3200" cap="none" dirty="0">
              <a:solidFill>
                <a:schemeClr val="bg1"/>
              </a:solidFill>
              <a:latin typeface="+mn-lt"/>
              <a:cs typeface="+mn-cs"/>
            </a:endParaRPr>
          </a:p>
          <a:p>
            <a:pPr marL="0" lvl="1" indent="0" algn="just" defTabSz="1828800">
              <a:lnSpc>
                <a:spcPct val="95000"/>
              </a:lnSpc>
              <a:spcBef>
                <a:spcPts val="1200"/>
              </a:spcBef>
              <a:spcAft>
                <a:spcPts val="2400"/>
              </a:spcAft>
              <a:buClr>
                <a:schemeClr val="accent2"/>
              </a:buClr>
              <a:buNone/>
            </a:pPr>
            <a:endParaRPr lang="en-US" sz="3200" dirty="0">
              <a:solidFill>
                <a:schemeClr val="bg1"/>
              </a:solidFill>
              <a:latin typeface="+mn-lt"/>
              <a:cs typeface="+mn-cs"/>
            </a:endParaRPr>
          </a:p>
        </p:txBody>
      </p:sp>
      <p:sp>
        <p:nvSpPr>
          <p:cNvPr id="10" name="Shape 67">
            <a:extLst>
              <a:ext uri="{FF2B5EF4-FFF2-40B4-BE49-F238E27FC236}">
                <a16:creationId xmlns:a16="http://schemas.microsoft.com/office/drawing/2014/main" id="{5E316DC4-872A-F649-A12C-2280F2D43CDA}"/>
              </a:ext>
            </a:extLst>
          </p:cNvPr>
          <p:cNvSpPr/>
          <p:nvPr/>
        </p:nvSpPr>
        <p:spPr>
          <a:xfrm>
            <a:off x="462209" y="119074"/>
            <a:ext cx="506141" cy="1588901"/>
          </a:xfrm>
          <a:prstGeom prst="roundRect">
            <a:avLst>
              <a:gd name="adj" fmla="val 50000"/>
            </a:avLst>
          </a:prstGeom>
          <a:solidFill>
            <a:srgbClr val="DC2001"/>
          </a:solidFill>
          <a:ln w="12700">
            <a:miter lim="400000"/>
          </a:ln>
        </p:spPr>
        <p:txBody>
          <a:bodyPr lIns="45719" rIns="45719" anchor="ctr"/>
          <a:lstStyle/>
          <a:p>
            <a:pPr marL="0" marR="0" lvl="0" indent="0" algn="ctr" defTabSz="825500" rtl="0" eaLnBrk="1" fontAlgn="auto" latinLnBrk="0" hangingPunct="0">
              <a:lnSpc>
                <a:spcPct val="100000"/>
              </a:lnSpc>
              <a:spcBef>
                <a:spcPts val="0"/>
              </a:spcBef>
              <a:spcAft>
                <a:spcPts val="0"/>
              </a:spcAft>
              <a:buClrTx/>
              <a:buSzTx/>
              <a:buFontTx/>
              <a:buNone/>
              <a:tabLst/>
              <a:defRPr>
                <a:solidFill>
                  <a:srgbClr val="FFFFFF"/>
                </a:solidFill>
              </a:defRPr>
            </a:pPr>
            <a:endParaRPr kumimoji="0" sz="3300" b="0" i="0" u="none" strike="noStrike" kern="0" cap="all" spc="0" normalizeH="0" baseline="0" noProof="0">
              <a:ln>
                <a:noFill/>
              </a:ln>
              <a:solidFill>
                <a:srgbClr val="FFFFFF"/>
              </a:solidFill>
              <a:effectLst/>
              <a:uLnTx/>
              <a:uFillTx/>
              <a:latin typeface="Century Gothic" panose="020B0502020202020204" pitchFamily="34" charset="0"/>
              <a:ea typeface="Helvetica Neue"/>
              <a:cs typeface="Helvetica Neue"/>
              <a:sym typeface="Helvetica Neue"/>
            </a:endParaRPr>
          </a:p>
        </p:txBody>
      </p:sp>
      <p:pic>
        <p:nvPicPr>
          <p:cNvPr id="18" name="Picture 17">
            <a:extLst>
              <a:ext uri="{FF2B5EF4-FFF2-40B4-BE49-F238E27FC236}">
                <a16:creationId xmlns:a16="http://schemas.microsoft.com/office/drawing/2014/main" id="{68F97749-3224-4090-A57A-EAD7F4D67554}"/>
              </a:ext>
            </a:extLst>
          </p:cNvPr>
          <p:cNvPicPr>
            <a:picLocks noChangeAspect="1"/>
          </p:cNvPicPr>
          <p:nvPr/>
        </p:nvPicPr>
        <p:blipFill>
          <a:blip r:embed="rId2"/>
          <a:stretch>
            <a:fillRect/>
          </a:stretch>
        </p:blipFill>
        <p:spPr>
          <a:xfrm>
            <a:off x="1034069" y="2633662"/>
            <a:ext cx="13329631" cy="9101138"/>
          </a:xfrm>
          <a:prstGeom prst="rect">
            <a:avLst/>
          </a:prstGeom>
        </p:spPr>
      </p:pic>
    </p:spTree>
    <p:extLst>
      <p:ext uri="{BB962C8B-B14F-4D97-AF65-F5344CB8AC3E}">
        <p14:creationId xmlns:p14="http://schemas.microsoft.com/office/powerpoint/2010/main" val="16211688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77CE5F-0A7C-724B-A7CD-ACD2933769FD}"/>
              </a:ext>
            </a:extLst>
          </p:cNvPr>
          <p:cNvSpPr>
            <a:spLocks noGrp="1"/>
          </p:cNvSpPr>
          <p:nvPr>
            <p:ph type="title"/>
          </p:nvPr>
        </p:nvSpPr>
        <p:spPr>
          <a:xfrm>
            <a:off x="1242289" y="286608"/>
            <a:ext cx="17041502" cy="1253832"/>
          </a:xfrm>
        </p:spPr>
        <p:txBody>
          <a:bodyPr>
            <a:noAutofit/>
          </a:bodyPr>
          <a:lstStyle/>
          <a:p>
            <a:r>
              <a:rPr lang="en-AU" sz="6667" dirty="0">
                <a:ea typeface="Century Gothic" charset="0"/>
                <a:cs typeface="Century Gothic" charset="0"/>
              </a:rPr>
              <a:t>Data Science  </a:t>
            </a:r>
          </a:p>
        </p:txBody>
      </p:sp>
      <p:sp>
        <p:nvSpPr>
          <p:cNvPr id="11" name="Slide Number Placeholder 3">
            <a:extLst>
              <a:ext uri="{FF2B5EF4-FFF2-40B4-BE49-F238E27FC236}">
                <a16:creationId xmlns:a16="http://schemas.microsoft.com/office/drawing/2014/main" id="{C771085F-85B7-364B-86B5-94F7B19993F1}"/>
              </a:ext>
            </a:extLst>
          </p:cNvPr>
          <p:cNvSpPr txBox="1">
            <a:spLocks/>
          </p:cNvSpPr>
          <p:nvPr/>
        </p:nvSpPr>
        <p:spPr>
          <a:xfrm>
            <a:off x="12977196" y="12207520"/>
            <a:ext cx="1190905" cy="4020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2DF68DF2-6E18-41F6-AFE0-AA4564C85ECC}" type="slidenum">
              <a:rPr lang="en-GB" sz="2333"/>
              <a:pPr/>
              <a:t>3</a:t>
            </a:fld>
            <a:endParaRPr lang="en-GB" sz="2333" dirty="0"/>
          </a:p>
        </p:txBody>
      </p:sp>
      <p:cxnSp>
        <p:nvCxnSpPr>
          <p:cNvPr id="24" name="Straight Connector 23">
            <a:extLst>
              <a:ext uri="{FF2B5EF4-FFF2-40B4-BE49-F238E27FC236}">
                <a16:creationId xmlns:a16="http://schemas.microsoft.com/office/drawing/2014/main" id="{5B8CECFA-F15F-BA45-8BEF-E4769479A4DD}"/>
              </a:ext>
            </a:extLst>
          </p:cNvPr>
          <p:cNvCxnSpPr>
            <a:cxnSpLocks/>
          </p:cNvCxnSpPr>
          <p:nvPr/>
        </p:nvCxnSpPr>
        <p:spPr>
          <a:xfrm flipV="1">
            <a:off x="3877144" y="9048751"/>
            <a:ext cx="374533" cy="2063498"/>
          </a:xfrm>
          <a:prstGeom prst="line">
            <a:avLst/>
          </a:prstGeom>
          <a:ln>
            <a:solidFill>
              <a:schemeClr val="tx2"/>
            </a:solidFill>
            <a:prstDash val="dash"/>
          </a:ln>
        </p:spPr>
        <p:style>
          <a:lnRef idx="1">
            <a:schemeClr val="accent1"/>
          </a:lnRef>
          <a:fillRef idx="0">
            <a:schemeClr val="accent1"/>
          </a:fillRef>
          <a:effectRef idx="0">
            <a:schemeClr val="accent1"/>
          </a:effectRef>
          <a:fontRef idx="minor">
            <a:schemeClr val="tx1"/>
          </a:fontRef>
        </p:style>
      </p:cxnSp>
      <p:sp>
        <p:nvSpPr>
          <p:cNvPr id="9" name="Shape 67">
            <a:extLst>
              <a:ext uri="{FF2B5EF4-FFF2-40B4-BE49-F238E27FC236}">
                <a16:creationId xmlns:a16="http://schemas.microsoft.com/office/drawing/2014/main" id="{D95FEF1B-CBA3-C140-97CD-795F685CA0BA}"/>
              </a:ext>
            </a:extLst>
          </p:cNvPr>
          <p:cNvSpPr/>
          <p:nvPr/>
        </p:nvSpPr>
        <p:spPr>
          <a:xfrm>
            <a:off x="462209" y="119074"/>
            <a:ext cx="506141" cy="1588901"/>
          </a:xfrm>
          <a:prstGeom prst="roundRect">
            <a:avLst>
              <a:gd name="adj" fmla="val 50000"/>
            </a:avLst>
          </a:prstGeom>
          <a:solidFill>
            <a:srgbClr val="DC2001"/>
          </a:solidFill>
          <a:ln w="12700">
            <a:miter lim="400000"/>
          </a:ln>
        </p:spPr>
        <p:txBody>
          <a:bodyPr lIns="45719" rIns="45719" anchor="ctr"/>
          <a:lstStyle/>
          <a:p>
            <a:pPr algn="ctr">
              <a:defRPr>
                <a:solidFill>
                  <a:srgbClr val="FFFFFF"/>
                </a:solidFill>
              </a:defRPr>
            </a:pPr>
            <a:endParaRPr>
              <a:latin typeface="Century Gothic" panose="020B0502020202020204" pitchFamily="34" charset="0"/>
            </a:endParaRPr>
          </a:p>
        </p:txBody>
      </p:sp>
      <p:sp>
        <p:nvSpPr>
          <p:cNvPr id="8" name="TextBox 7">
            <a:extLst>
              <a:ext uri="{FF2B5EF4-FFF2-40B4-BE49-F238E27FC236}">
                <a16:creationId xmlns:a16="http://schemas.microsoft.com/office/drawing/2014/main" id="{2A50DB8D-DE27-F94B-9366-C22270D57F9C}"/>
              </a:ext>
            </a:extLst>
          </p:cNvPr>
          <p:cNvSpPr txBox="1"/>
          <p:nvPr/>
        </p:nvSpPr>
        <p:spPr>
          <a:xfrm>
            <a:off x="14168100" y="7060714"/>
            <a:ext cx="8459931" cy="4401205"/>
          </a:xfrm>
          <a:prstGeom prst="rect">
            <a:avLst/>
          </a:prstGeom>
          <a:noFill/>
        </p:spPr>
        <p:txBody>
          <a:bodyPr wrap="square" rtlCol="0">
            <a:spAutoFit/>
          </a:bodyPr>
          <a:lstStyle/>
          <a:p>
            <a:pPr defTabSz="1039033" hangingPunct="1"/>
            <a:r>
              <a:rPr lang="en-US" sz="4000" b="1" kern="1200" cap="none" dirty="0">
                <a:solidFill>
                  <a:srgbClr val="FFC000"/>
                </a:solidFill>
                <a:latin typeface="Century Gothic" panose="020B0502020202020204" pitchFamily="34" charset="0"/>
              </a:rPr>
              <a:t>Big data</a:t>
            </a:r>
          </a:p>
          <a:p>
            <a:pPr defTabSz="1039033" hangingPunct="1"/>
            <a:r>
              <a:rPr lang="en-US" sz="4000" b="1" kern="1200" cap="none" dirty="0">
                <a:solidFill>
                  <a:srgbClr val="FFC000"/>
                </a:solidFill>
                <a:latin typeface="Century Gothic" panose="020B0502020202020204" pitchFamily="34" charset="0"/>
              </a:rPr>
              <a:t>  </a:t>
            </a:r>
          </a:p>
          <a:p>
            <a:pPr defTabSz="1039033" hangingPunct="1"/>
            <a:r>
              <a:rPr lang="en-US" sz="4000" b="1" kern="1200" cap="none" dirty="0">
                <a:solidFill>
                  <a:srgbClr val="FFC000"/>
                </a:solidFill>
                <a:latin typeface="Century Gothic" panose="020B0502020202020204" pitchFamily="34" charset="0"/>
              </a:rPr>
              <a:t>Manage and mine the data</a:t>
            </a:r>
          </a:p>
          <a:p>
            <a:pPr defTabSz="1039033" hangingPunct="1"/>
            <a:endParaRPr lang="en-US" sz="4000" b="1" kern="1200" cap="none" dirty="0">
              <a:solidFill>
                <a:srgbClr val="FFC000"/>
              </a:solidFill>
              <a:latin typeface="Century Gothic" panose="020B0502020202020204" pitchFamily="34" charset="0"/>
            </a:endParaRPr>
          </a:p>
          <a:p>
            <a:pPr defTabSz="1039033" hangingPunct="1"/>
            <a:r>
              <a:rPr lang="en-US" sz="4000" b="1" kern="1200" cap="none" dirty="0">
                <a:solidFill>
                  <a:srgbClr val="FFC000"/>
                </a:solidFill>
                <a:latin typeface="Century Gothic" panose="020B0502020202020204" pitchFamily="34" charset="0"/>
              </a:rPr>
              <a:t>Create insights from data</a:t>
            </a:r>
          </a:p>
          <a:p>
            <a:pPr defTabSz="1039033" hangingPunct="1"/>
            <a:r>
              <a:rPr lang="en-US" sz="4000" b="1" kern="1200" cap="none" dirty="0">
                <a:solidFill>
                  <a:srgbClr val="FFC000"/>
                </a:solidFill>
                <a:latin typeface="Century Gothic" panose="020B0502020202020204" pitchFamily="34" charset="0"/>
              </a:rPr>
              <a:t>   </a:t>
            </a:r>
          </a:p>
          <a:p>
            <a:pPr defTabSz="1039033" hangingPunct="1"/>
            <a:r>
              <a:rPr lang="en-US" sz="4000" b="1" kern="1200" cap="none" dirty="0">
                <a:solidFill>
                  <a:srgbClr val="FFC000"/>
                </a:solidFill>
                <a:latin typeface="Century Gothic" panose="020B0502020202020204" pitchFamily="34" charset="0"/>
              </a:rPr>
              <a:t>Actionable business outcomes</a:t>
            </a:r>
          </a:p>
        </p:txBody>
      </p:sp>
      <p:pic>
        <p:nvPicPr>
          <p:cNvPr id="5" name="Picture 4">
            <a:extLst>
              <a:ext uri="{FF2B5EF4-FFF2-40B4-BE49-F238E27FC236}">
                <a16:creationId xmlns:a16="http://schemas.microsoft.com/office/drawing/2014/main" id="{F5A08C69-C9EF-5849-858D-DA6F82CA22D7}"/>
              </a:ext>
            </a:extLst>
          </p:cNvPr>
          <p:cNvPicPr>
            <a:picLocks noChangeAspect="1"/>
          </p:cNvPicPr>
          <p:nvPr/>
        </p:nvPicPr>
        <p:blipFill>
          <a:blip r:embed="rId2"/>
          <a:stretch>
            <a:fillRect/>
          </a:stretch>
        </p:blipFill>
        <p:spPr>
          <a:xfrm>
            <a:off x="153339" y="1728052"/>
            <a:ext cx="12405384" cy="9962186"/>
          </a:xfrm>
          <a:prstGeom prst="rect">
            <a:avLst/>
          </a:prstGeom>
        </p:spPr>
      </p:pic>
      <p:pic>
        <p:nvPicPr>
          <p:cNvPr id="6" name="Picture 5">
            <a:extLst>
              <a:ext uri="{FF2B5EF4-FFF2-40B4-BE49-F238E27FC236}">
                <a16:creationId xmlns:a16="http://schemas.microsoft.com/office/drawing/2014/main" id="{2DCEDBA6-9609-EA40-A231-BF5C6A3D1D9C}"/>
              </a:ext>
            </a:extLst>
          </p:cNvPr>
          <p:cNvPicPr>
            <a:picLocks noChangeAspect="1"/>
          </p:cNvPicPr>
          <p:nvPr/>
        </p:nvPicPr>
        <p:blipFill>
          <a:blip r:embed="rId3"/>
          <a:stretch>
            <a:fillRect/>
          </a:stretch>
        </p:blipFill>
        <p:spPr>
          <a:xfrm>
            <a:off x="12780525" y="1707975"/>
            <a:ext cx="11450136" cy="4798524"/>
          </a:xfrm>
          <a:prstGeom prst="rect">
            <a:avLst/>
          </a:prstGeom>
        </p:spPr>
      </p:pic>
      <p:sp>
        <p:nvSpPr>
          <p:cNvPr id="4" name="Down Arrow 3">
            <a:extLst>
              <a:ext uri="{FF2B5EF4-FFF2-40B4-BE49-F238E27FC236}">
                <a16:creationId xmlns:a16="http://schemas.microsoft.com/office/drawing/2014/main" id="{A094B732-838E-2943-924A-C24E5E78EBD7}"/>
              </a:ext>
            </a:extLst>
          </p:cNvPr>
          <p:cNvSpPr/>
          <p:nvPr/>
        </p:nvSpPr>
        <p:spPr>
          <a:xfrm>
            <a:off x="18215787" y="7719236"/>
            <a:ext cx="345243" cy="701749"/>
          </a:xfrm>
          <a:prstGeom prst="downArrow">
            <a:avLst/>
          </a:prstGeom>
          <a:solidFill>
            <a:srgbClr val="FFC000"/>
          </a:solidFill>
          <a:ln w="25400" cap="flat">
            <a:solidFill>
              <a:srgbClr val="FFC000"/>
            </a:solidFill>
            <a:prstDash val="solid"/>
            <a:round/>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300" b="0" i="0" u="none" strike="noStrike" cap="all" spc="0" normalizeH="0" baseline="0">
              <a:ln>
                <a:noFill/>
              </a:ln>
              <a:solidFill>
                <a:srgbClr val="515252"/>
              </a:solidFill>
              <a:effectLst/>
              <a:uFillTx/>
              <a:latin typeface="+mn-lt"/>
              <a:ea typeface="+mn-ea"/>
              <a:cs typeface="+mn-cs"/>
              <a:sym typeface="Helvetica Neue"/>
            </a:endParaRPr>
          </a:p>
        </p:txBody>
      </p:sp>
      <p:sp>
        <p:nvSpPr>
          <p:cNvPr id="12" name="Down Arrow 11">
            <a:extLst>
              <a:ext uri="{FF2B5EF4-FFF2-40B4-BE49-F238E27FC236}">
                <a16:creationId xmlns:a16="http://schemas.microsoft.com/office/drawing/2014/main" id="{30051C87-68CB-834A-B3AA-A50DB4306EF8}"/>
              </a:ext>
            </a:extLst>
          </p:cNvPr>
          <p:cNvSpPr/>
          <p:nvPr/>
        </p:nvSpPr>
        <p:spPr>
          <a:xfrm>
            <a:off x="18216579" y="8921159"/>
            <a:ext cx="345243" cy="701749"/>
          </a:xfrm>
          <a:prstGeom prst="downArrow">
            <a:avLst/>
          </a:prstGeom>
          <a:solidFill>
            <a:srgbClr val="FFC000"/>
          </a:solidFill>
          <a:ln w="25400" cap="flat">
            <a:solidFill>
              <a:srgbClr val="FFC000"/>
            </a:solidFill>
            <a:prstDash val="solid"/>
            <a:round/>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300" b="0" i="0" u="none" strike="noStrike" cap="all" spc="0" normalizeH="0" baseline="0">
              <a:ln>
                <a:noFill/>
              </a:ln>
              <a:solidFill>
                <a:srgbClr val="515252"/>
              </a:solidFill>
              <a:effectLst/>
              <a:uFillTx/>
              <a:latin typeface="+mn-lt"/>
              <a:ea typeface="+mn-ea"/>
              <a:cs typeface="+mn-cs"/>
              <a:sym typeface="Helvetica Neue"/>
            </a:endParaRPr>
          </a:p>
        </p:txBody>
      </p:sp>
      <p:sp>
        <p:nvSpPr>
          <p:cNvPr id="13" name="Down Arrow 12">
            <a:extLst>
              <a:ext uri="{FF2B5EF4-FFF2-40B4-BE49-F238E27FC236}">
                <a16:creationId xmlns:a16="http://schemas.microsoft.com/office/drawing/2014/main" id="{D7395EA7-EFCF-8E4E-AAF1-00631EF4553B}"/>
              </a:ext>
            </a:extLst>
          </p:cNvPr>
          <p:cNvSpPr/>
          <p:nvPr/>
        </p:nvSpPr>
        <p:spPr>
          <a:xfrm>
            <a:off x="18246203" y="10112396"/>
            <a:ext cx="345243" cy="701749"/>
          </a:xfrm>
          <a:prstGeom prst="downArrow">
            <a:avLst/>
          </a:prstGeom>
          <a:solidFill>
            <a:srgbClr val="FFC000"/>
          </a:solidFill>
          <a:ln w="25400" cap="flat">
            <a:solidFill>
              <a:srgbClr val="FFC000"/>
            </a:solidFill>
            <a:prstDash val="solid"/>
            <a:round/>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300" b="0" i="0" u="none" strike="noStrike" cap="all" spc="0" normalizeH="0" baseline="0">
              <a:ln>
                <a:noFill/>
              </a:ln>
              <a:solidFill>
                <a:srgbClr val="515252"/>
              </a:solidFill>
              <a:effectLst/>
              <a:uFillTx/>
              <a:latin typeface="+mn-lt"/>
              <a:ea typeface="+mn-ea"/>
              <a:cs typeface="+mn-cs"/>
              <a:sym typeface="Helvetica Neue"/>
            </a:endParaRPr>
          </a:p>
        </p:txBody>
      </p:sp>
    </p:spTree>
    <p:extLst>
      <p:ext uri="{BB962C8B-B14F-4D97-AF65-F5344CB8AC3E}">
        <p14:creationId xmlns:p14="http://schemas.microsoft.com/office/powerpoint/2010/main" val="17376882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67">
            <a:extLst>
              <a:ext uri="{FF2B5EF4-FFF2-40B4-BE49-F238E27FC236}">
                <a16:creationId xmlns:a16="http://schemas.microsoft.com/office/drawing/2014/main" id="{BE082030-B9FA-8C49-BE0D-B48FF4233A6C}"/>
              </a:ext>
            </a:extLst>
          </p:cNvPr>
          <p:cNvSpPr/>
          <p:nvPr/>
        </p:nvSpPr>
        <p:spPr>
          <a:xfrm>
            <a:off x="2616200" y="4140200"/>
            <a:ext cx="533400" cy="4013200"/>
          </a:xfrm>
          <a:prstGeom prst="roundRect">
            <a:avLst>
              <a:gd name="adj" fmla="val 50000"/>
            </a:avLst>
          </a:prstGeom>
          <a:solidFill>
            <a:srgbClr val="DC2001"/>
          </a:solidFill>
          <a:ln w="12700">
            <a:miter lim="400000"/>
          </a:ln>
        </p:spPr>
        <p:txBody>
          <a:bodyPr lIns="45719" rIns="45719" anchor="ctr"/>
          <a:lstStyle/>
          <a:p>
            <a:pPr algn="ctr">
              <a:defRPr>
                <a:solidFill>
                  <a:srgbClr val="FFFFFF"/>
                </a:solidFill>
              </a:defRPr>
            </a:pPr>
            <a:endParaRPr/>
          </a:p>
        </p:txBody>
      </p:sp>
      <p:sp>
        <p:nvSpPr>
          <p:cNvPr id="5" name="Shape 2773">
            <a:extLst>
              <a:ext uri="{FF2B5EF4-FFF2-40B4-BE49-F238E27FC236}">
                <a16:creationId xmlns:a16="http://schemas.microsoft.com/office/drawing/2014/main" id="{49AFB396-EFA0-914F-9AFC-44FFE9B802F4}"/>
              </a:ext>
            </a:extLst>
          </p:cNvPr>
          <p:cNvSpPr/>
          <p:nvPr/>
        </p:nvSpPr>
        <p:spPr>
          <a:xfrm>
            <a:off x="3809281" y="5621009"/>
            <a:ext cx="18695119" cy="1579920"/>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algn="l">
              <a:defRPr sz="50000" cap="none">
                <a:solidFill>
                  <a:srgbClr val="FFFFFF">
                    <a:alpha val="3000"/>
                  </a:srgbClr>
                </a:solidFill>
                <a:latin typeface="Lato Light"/>
                <a:ea typeface="Lato Light"/>
                <a:cs typeface="Lato Light"/>
                <a:sym typeface="Lato Light"/>
              </a:defRPr>
            </a:lvl1pPr>
          </a:lstStyle>
          <a:p>
            <a:pPr>
              <a:lnSpc>
                <a:spcPct val="80000"/>
              </a:lnSpc>
            </a:pPr>
            <a:r>
              <a:rPr lang="en-AU" sz="12000" dirty="0">
                <a:solidFill>
                  <a:schemeClr val="bg1">
                    <a:alpha val="32000"/>
                  </a:schemeClr>
                </a:solidFill>
                <a:latin typeface="Arial" panose="020B0604020202020204" pitchFamily="34" charset="0"/>
                <a:ea typeface="Century Gothic" charset="0"/>
                <a:cs typeface="Arial" panose="020B0604020202020204" pitchFamily="34" charset="0"/>
              </a:rPr>
              <a:t>System Automation</a:t>
            </a:r>
            <a:endParaRPr sz="12000" dirty="0">
              <a:solidFill>
                <a:schemeClr val="bg1">
                  <a:alpha val="32000"/>
                </a:schemeClr>
              </a:solidFill>
              <a:latin typeface="Arial" panose="020B0604020202020204" pitchFamily="34" charset="0"/>
              <a:ea typeface="Century Gothic" charset="0"/>
              <a:cs typeface="Arial" panose="020B0604020202020204" pitchFamily="34" charset="0"/>
            </a:endParaRPr>
          </a:p>
        </p:txBody>
      </p:sp>
    </p:spTree>
    <p:extLst>
      <p:ext uri="{BB962C8B-B14F-4D97-AF65-F5344CB8AC3E}">
        <p14:creationId xmlns:p14="http://schemas.microsoft.com/office/powerpoint/2010/main" val="33589049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47104-C3E8-449A-A30F-71844AC54CA9}"/>
              </a:ext>
            </a:extLst>
          </p:cNvPr>
          <p:cNvSpPr>
            <a:spLocks noGrp="1"/>
          </p:cNvSpPr>
          <p:nvPr>
            <p:ph type="title"/>
          </p:nvPr>
        </p:nvSpPr>
        <p:spPr>
          <a:xfrm>
            <a:off x="1034069" y="313922"/>
            <a:ext cx="19653820" cy="1134408"/>
          </a:xfrm>
        </p:spPr>
        <p:txBody>
          <a:bodyPr/>
          <a:lstStyle/>
          <a:p>
            <a:pPr algn="l"/>
            <a:r>
              <a:rPr lang="en-AU" sz="6000" dirty="0">
                <a:solidFill>
                  <a:schemeClr val="bg1"/>
                </a:solidFill>
                <a:latin typeface="+mn-lt"/>
              </a:rPr>
              <a:t>Automated Monitoring Of Service Mains</a:t>
            </a:r>
          </a:p>
        </p:txBody>
      </p:sp>
      <p:sp>
        <p:nvSpPr>
          <p:cNvPr id="10" name="Shape 67">
            <a:extLst>
              <a:ext uri="{FF2B5EF4-FFF2-40B4-BE49-F238E27FC236}">
                <a16:creationId xmlns:a16="http://schemas.microsoft.com/office/drawing/2014/main" id="{5E316DC4-872A-F649-A12C-2280F2D43CDA}"/>
              </a:ext>
            </a:extLst>
          </p:cNvPr>
          <p:cNvSpPr/>
          <p:nvPr/>
        </p:nvSpPr>
        <p:spPr>
          <a:xfrm>
            <a:off x="462209" y="119074"/>
            <a:ext cx="506141" cy="1588901"/>
          </a:xfrm>
          <a:prstGeom prst="roundRect">
            <a:avLst>
              <a:gd name="adj" fmla="val 50000"/>
            </a:avLst>
          </a:prstGeom>
          <a:solidFill>
            <a:srgbClr val="DC2001"/>
          </a:solidFill>
          <a:ln w="12700">
            <a:miter lim="400000"/>
          </a:ln>
        </p:spPr>
        <p:txBody>
          <a:bodyPr lIns="45719" rIns="45719" anchor="ctr"/>
          <a:lstStyle/>
          <a:p>
            <a:pPr marL="0" marR="0" lvl="0" indent="0" algn="ctr" defTabSz="825500" rtl="0" eaLnBrk="1" fontAlgn="auto" latinLnBrk="0" hangingPunct="0">
              <a:lnSpc>
                <a:spcPct val="100000"/>
              </a:lnSpc>
              <a:spcBef>
                <a:spcPts val="0"/>
              </a:spcBef>
              <a:spcAft>
                <a:spcPts val="0"/>
              </a:spcAft>
              <a:buClrTx/>
              <a:buSzTx/>
              <a:buFontTx/>
              <a:buNone/>
              <a:tabLst/>
              <a:defRPr>
                <a:solidFill>
                  <a:srgbClr val="FFFFFF"/>
                </a:solidFill>
              </a:defRPr>
            </a:pPr>
            <a:endParaRPr kumimoji="0" sz="3300" b="0" i="0" u="none" strike="noStrike" kern="0" cap="all" spc="0" normalizeH="0" baseline="0" noProof="0">
              <a:ln>
                <a:noFill/>
              </a:ln>
              <a:solidFill>
                <a:srgbClr val="FFFFFF"/>
              </a:solidFill>
              <a:effectLst/>
              <a:uLnTx/>
              <a:uFillTx/>
              <a:latin typeface="Century Gothic" panose="020B0502020202020204" pitchFamily="34" charset="0"/>
              <a:ea typeface="Helvetica Neue"/>
              <a:cs typeface="Helvetica Neue"/>
              <a:sym typeface="Helvetica Neue"/>
            </a:endParaRPr>
          </a:p>
        </p:txBody>
      </p:sp>
      <p:pic>
        <p:nvPicPr>
          <p:cNvPr id="5" name="Picture 4">
            <a:extLst>
              <a:ext uri="{FF2B5EF4-FFF2-40B4-BE49-F238E27FC236}">
                <a16:creationId xmlns:a16="http://schemas.microsoft.com/office/drawing/2014/main" id="{042A0329-4F97-4A5C-8DF1-B474BED5EE6C}"/>
              </a:ext>
            </a:extLst>
          </p:cNvPr>
          <p:cNvPicPr>
            <a:picLocks noChangeAspect="1"/>
          </p:cNvPicPr>
          <p:nvPr/>
        </p:nvPicPr>
        <p:blipFill>
          <a:blip r:embed="rId2"/>
          <a:stretch>
            <a:fillRect/>
          </a:stretch>
        </p:blipFill>
        <p:spPr>
          <a:xfrm>
            <a:off x="1764604" y="2273177"/>
            <a:ext cx="19653820" cy="9684361"/>
          </a:xfrm>
          <a:prstGeom prst="rect">
            <a:avLst/>
          </a:prstGeom>
        </p:spPr>
      </p:pic>
    </p:spTree>
    <p:extLst>
      <p:ext uri="{BB962C8B-B14F-4D97-AF65-F5344CB8AC3E}">
        <p14:creationId xmlns:p14="http://schemas.microsoft.com/office/powerpoint/2010/main" val="191599172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E9BDE2E-C254-480B-A545-8D80A6778C77}"/>
              </a:ext>
            </a:extLst>
          </p:cNvPr>
          <p:cNvPicPr>
            <a:picLocks noChangeAspect="1"/>
          </p:cNvPicPr>
          <p:nvPr/>
        </p:nvPicPr>
        <p:blipFill rotWithShape="1">
          <a:blip r:embed="rId2" cstate="print">
            <a:alphaModFix amt="29000"/>
            <a:extLst>
              <a:ext uri="{28A0092B-C50C-407E-A947-70E740481C1C}">
                <a14:useLocalDpi xmlns:a14="http://schemas.microsoft.com/office/drawing/2010/main" val="0"/>
              </a:ext>
            </a:extLst>
          </a:blip>
          <a:srcRect/>
          <a:stretch/>
        </p:blipFill>
        <p:spPr>
          <a:xfrm>
            <a:off x="1988359" y="1365277"/>
            <a:ext cx="21933431" cy="11007700"/>
          </a:xfrm>
          <a:prstGeom prst="rect">
            <a:avLst/>
          </a:prstGeom>
        </p:spPr>
      </p:pic>
      <p:sp>
        <p:nvSpPr>
          <p:cNvPr id="2" name="Title 1">
            <a:extLst>
              <a:ext uri="{FF2B5EF4-FFF2-40B4-BE49-F238E27FC236}">
                <a16:creationId xmlns:a16="http://schemas.microsoft.com/office/drawing/2014/main" id="{EE247104-C3E8-449A-A30F-71844AC54CA9}"/>
              </a:ext>
            </a:extLst>
          </p:cNvPr>
          <p:cNvSpPr>
            <a:spLocks noGrp="1"/>
          </p:cNvSpPr>
          <p:nvPr>
            <p:ph type="title"/>
          </p:nvPr>
        </p:nvSpPr>
        <p:spPr>
          <a:xfrm>
            <a:off x="1034069" y="313922"/>
            <a:ext cx="19653820" cy="1134408"/>
          </a:xfrm>
        </p:spPr>
        <p:txBody>
          <a:bodyPr/>
          <a:lstStyle/>
          <a:p>
            <a:pPr algn="l"/>
            <a:r>
              <a:rPr lang="en-AU" sz="6000" dirty="0">
                <a:solidFill>
                  <a:schemeClr val="bg1"/>
                </a:solidFill>
                <a:latin typeface="+mn-lt"/>
              </a:rPr>
              <a:t>Automated Monitoring Of Service Mains</a:t>
            </a:r>
          </a:p>
        </p:txBody>
      </p:sp>
      <p:sp>
        <p:nvSpPr>
          <p:cNvPr id="10" name="Shape 67">
            <a:extLst>
              <a:ext uri="{FF2B5EF4-FFF2-40B4-BE49-F238E27FC236}">
                <a16:creationId xmlns:a16="http://schemas.microsoft.com/office/drawing/2014/main" id="{5E316DC4-872A-F649-A12C-2280F2D43CDA}"/>
              </a:ext>
            </a:extLst>
          </p:cNvPr>
          <p:cNvSpPr/>
          <p:nvPr/>
        </p:nvSpPr>
        <p:spPr>
          <a:xfrm>
            <a:off x="462209" y="119074"/>
            <a:ext cx="506141" cy="1588901"/>
          </a:xfrm>
          <a:prstGeom prst="roundRect">
            <a:avLst>
              <a:gd name="adj" fmla="val 50000"/>
            </a:avLst>
          </a:prstGeom>
          <a:solidFill>
            <a:srgbClr val="DC2001"/>
          </a:solidFill>
          <a:ln w="12700">
            <a:miter lim="400000"/>
          </a:ln>
        </p:spPr>
        <p:txBody>
          <a:bodyPr lIns="45719" rIns="45719" anchor="ctr"/>
          <a:lstStyle/>
          <a:p>
            <a:pPr marL="0" marR="0" lvl="0" indent="0" algn="ctr" defTabSz="825500" rtl="0" eaLnBrk="1" fontAlgn="auto" latinLnBrk="0" hangingPunct="0">
              <a:lnSpc>
                <a:spcPct val="100000"/>
              </a:lnSpc>
              <a:spcBef>
                <a:spcPts val="0"/>
              </a:spcBef>
              <a:spcAft>
                <a:spcPts val="0"/>
              </a:spcAft>
              <a:buClrTx/>
              <a:buSzTx/>
              <a:buFontTx/>
              <a:buNone/>
              <a:tabLst/>
              <a:defRPr>
                <a:solidFill>
                  <a:srgbClr val="FFFFFF"/>
                </a:solidFill>
              </a:defRPr>
            </a:pPr>
            <a:endParaRPr kumimoji="0" sz="3300" b="0" i="0" u="none" strike="noStrike" kern="0" cap="all" spc="0" normalizeH="0" baseline="0" noProof="0">
              <a:ln>
                <a:noFill/>
              </a:ln>
              <a:solidFill>
                <a:srgbClr val="FFFFFF"/>
              </a:solidFill>
              <a:effectLst/>
              <a:uLnTx/>
              <a:uFillTx/>
              <a:latin typeface="Century Gothic" panose="020B0502020202020204" pitchFamily="34" charset="0"/>
              <a:ea typeface="Helvetica Neue"/>
              <a:cs typeface="Helvetica Neue"/>
              <a:sym typeface="Helvetica Neue"/>
            </a:endParaRPr>
          </a:p>
        </p:txBody>
      </p:sp>
      <p:sp>
        <p:nvSpPr>
          <p:cNvPr id="12" name="Rectangle 14">
            <a:extLst>
              <a:ext uri="{FF2B5EF4-FFF2-40B4-BE49-F238E27FC236}">
                <a16:creationId xmlns:a16="http://schemas.microsoft.com/office/drawing/2014/main" id="{BB1380B3-C99A-422F-A0BD-6A2F987A28DB}"/>
              </a:ext>
            </a:extLst>
          </p:cNvPr>
          <p:cNvSpPr txBox="1">
            <a:spLocks noChangeArrowheads="1"/>
          </p:cNvSpPr>
          <p:nvPr/>
        </p:nvSpPr>
        <p:spPr bwMode="auto">
          <a:xfrm>
            <a:off x="1988359" y="2464998"/>
            <a:ext cx="9623046" cy="95454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168792" tIns="84396" rIns="168792" bIns="84396" rtlCol="0">
            <a:noAutofit/>
          </a:bodyPr>
          <a:lstStyle>
            <a:lvl1pPr marL="263776" indent="-263776" algn="l" defTabSz="870460" rtl="0" eaLnBrk="1" fontAlgn="base" hangingPunct="1">
              <a:spcBef>
                <a:spcPts val="577"/>
              </a:spcBef>
              <a:spcAft>
                <a:spcPct val="0"/>
              </a:spcAft>
              <a:buSzPct val="120000"/>
              <a:buFont typeface="Arial" panose="020B0604020202020204" pitchFamily="34" charset="0"/>
              <a:buChar char="•"/>
              <a:defRPr lang="en-US" sz="1662">
                <a:solidFill>
                  <a:schemeClr val="tx1"/>
                </a:solidFill>
                <a:latin typeface="Arial" panose="020B0604020202020204" pitchFamily="34" charset="0"/>
                <a:ea typeface="+mn-ea"/>
                <a:cs typeface="Arial" panose="020B0604020202020204" pitchFamily="34" charset="0"/>
              </a:defRPr>
            </a:lvl1pPr>
            <a:lvl2pPr marL="263776" indent="-263776" algn="l" defTabSz="870460" rtl="0" eaLnBrk="1" fontAlgn="base" hangingPunct="1">
              <a:spcBef>
                <a:spcPts val="577"/>
              </a:spcBef>
              <a:spcAft>
                <a:spcPct val="0"/>
              </a:spcAft>
              <a:buSzPct val="120000"/>
              <a:buFont typeface="Arial" panose="020B0604020202020204" pitchFamily="34" charset="0"/>
              <a:buChar char="•"/>
              <a:defRPr lang="en-US" sz="1662" dirty="0">
                <a:solidFill>
                  <a:schemeClr val="tx1"/>
                </a:solidFill>
                <a:latin typeface="Arial" panose="020B0604020202020204" pitchFamily="34" charset="0"/>
                <a:ea typeface="+mn-ea"/>
                <a:cs typeface="Arial" panose="020B0604020202020204" pitchFamily="34" charset="0"/>
              </a:defRPr>
            </a:lvl2pPr>
            <a:lvl3pPr marL="268172" indent="-263776" algn="l" defTabSz="870460" rtl="0" eaLnBrk="1" fontAlgn="base" hangingPunct="1">
              <a:spcBef>
                <a:spcPts val="577"/>
              </a:spcBef>
              <a:spcAft>
                <a:spcPct val="0"/>
              </a:spcAft>
              <a:buClrTx/>
              <a:buSzPct val="84000"/>
              <a:buFont typeface="Arial" panose="020B0604020202020204" pitchFamily="34" charset="0"/>
              <a:buChar char="●"/>
              <a:defRPr lang="en-US" sz="1662" dirty="0">
                <a:solidFill>
                  <a:schemeClr val="tx1"/>
                </a:solidFill>
                <a:latin typeface="Arial" panose="020B0604020202020204" pitchFamily="34" charset="0"/>
                <a:ea typeface="+mn-ea"/>
                <a:cs typeface="Arial" panose="020B0604020202020204" pitchFamily="34" charset="0"/>
              </a:defRPr>
            </a:lvl3pPr>
            <a:lvl4pPr marL="511432" indent="-263776" algn="l" defTabSz="870460" rtl="0" eaLnBrk="1" fontAlgn="base" hangingPunct="1">
              <a:spcBef>
                <a:spcPts val="289"/>
              </a:spcBef>
              <a:spcAft>
                <a:spcPct val="0"/>
              </a:spcAft>
              <a:buClr>
                <a:schemeClr val="tx1"/>
              </a:buClr>
              <a:buSzPct val="84000"/>
              <a:buFont typeface="Arial" panose="020B0604020202020204" pitchFamily="34" charset="0"/>
              <a:buChar char="─"/>
              <a:defRPr lang="en-US" sz="1662" dirty="0">
                <a:solidFill>
                  <a:schemeClr val="tx1"/>
                </a:solidFill>
                <a:latin typeface="Arial" panose="020B0604020202020204" pitchFamily="34" charset="0"/>
                <a:ea typeface="+mn-ea"/>
                <a:cs typeface="Arial" panose="020B0604020202020204" pitchFamily="34" charset="0"/>
              </a:defRPr>
            </a:lvl4pPr>
            <a:lvl5pPr marL="760554" indent="-263776" algn="l" defTabSz="870460" rtl="0" eaLnBrk="1" fontAlgn="base" hangingPunct="1">
              <a:spcBef>
                <a:spcPts val="289"/>
              </a:spcBef>
              <a:spcAft>
                <a:spcPct val="0"/>
              </a:spcAft>
              <a:buClr>
                <a:schemeClr val="tx1"/>
              </a:buClr>
              <a:buSzPct val="84000"/>
              <a:buFont typeface="Courier New" panose="02070309020205020404" pitchFamily="49" charset="0"/>
              <a:buChar char="o"/>
              <a:defRPr lang="en-US" sz="1662" dirty="0">
                <a:solidFill>
                  <a:schemeClr val="tx1"/>
                </a:solidFill>
                <a:latin typeface="Arial" panose="020B0604020202020204" pitchFamily="34" charset="0"/>
                <a:ea typeface="+mn-ea"/>
                <a:cs typeface="Arial" panose="020B0604020202020204" pitchFamily="34" charset="0"/>
              </a:defRPr>
            </a:lvl5pPr>
            <a:lvl6pPr marL="600945" marR="0" indent="-203990" algn="l" defTabSz="873010" rtl="0" eaLnBrk="1" fontAlgn="auto" latinLnBrk="0" hangingPunct="1">
              <a:lnSpc>
                <a:spcPct val="100000"/>
              </a:lnSpc>
              <a:spcBef>
                <a:spcPts val="286"/>
              </a:spcBef>
              <a:spcAft>
                <a:spcPts val="0"/>
              </a:spcAft>
              <a:buClr>
                <a:schemeClr val="tx1"/>
              </a:buClr>
              <a:buSzPct val="84000"/>
              <a:buFont typeface="Times New Roman" pitchFamily="18" charset="0"/>
              <a:buChar char="–"/>
              <a:tabLst/>
              <a:defRPr lang="en-US" sz="1015" b="0" kern="0" baseline="0" dirty="0" smtClean="0">
                <a:solidFill>
                  <a:schemeClr val="tx1"/>
                </a:solidFill>
                <a:latin typeface="Arial" panose="020B0604020202020204" pitchFamily="34" charset="0"/>
                <a:ea typeface="+mn-ea"/>
                <a:cs typeface="Arial" panose="020B0604020202020204" pitchFamily="34" charset="0"/>
              </a:defRPr>
            </a:lvl6pPr>
            <a:lvl7pPr marL="600945" marR="0" indent="-203990" algn="l" defTabSz="873010" rtl="0" eaLnBrk="1" fontAlgn="auto" latinLnBrk="0" hangingPunct="1">
              <a:lnSpc>
                <a:spcPct val="100000"/>
              </a:lnSpc>
              <a:spcBef>
                <a:spcPts val="286"/>
              </a:spcBef>
              <a:spcAft>
                <a:spcPts val="0"/>
              </a:spcAft>
              <a:buClr>
                <a:schemeClr val="tx1"/>
              </a:buClr>
              <a:buSzPct val="84000"/>
              <a:buFont typeface="Times New Roman" pitchFamily="18" charset="0"/>
              <a:buChar char="–"/>
              <a:tabLst/>
              <a:defRPr lang="en-US" sz="1015" kern="0" baseline="0" dirty="0" smtClean="0">
                <a:solidFill>
                  <a:schemeClr val="tx1"/>
                </a:solidFill>
                <a:latin typeface="Arial" panose="020B0604020202020204" pitchFamily="34" charset="0"/>
                <a:ea typeface="+mn-ea"/>
                <a:cs typeface="Arial" panose="020B0604020202020204" pitchFamily="34" charset="0"/>
              </a:defRPr>
            </a:lvl7pPr>
            <a:lvl8pPr marL="600945" marR="0" indent="-203990" algn="l" defTabSz="873010" rtl="0" eaLnBrk="1" fontAlgn="auto" latinLnBrk="0" hangingPunct="1">
              <a:lnSpc>
                <a:spcPct val="100000"/>
              </a:lnSpc>
              <a:spcBef>
                <a:spcPts val="286"/>
              </a:spcBef>
              <a:spcAft>
                <a:spcPts val="0"/>
              </a:spcAft>
              <a:buClr>
                <a:schemeClr val="tx1"/>
              </a:buClr>
              <a:buSzPct val="84000"/>
              <a:buFont typeface="Times New Roman" pitchFamily="18" charset="0"/>
              <a:buChar char="–"/>
              <a:tabLst/>
              <a:defRPr lang="en-US" sz="1015" kern="0" baseline="0" dirty="0" smtClean="0">
                <a:solidFill>
                  <a:schemeClr val="tx1"/>
                </a:solidFill>
                <a:latin typeface="Arial" panose="020B0604020202020204" pitchFamily="34" charset="0"/>
                <a:ea typeface="+mn-ea"/>
                <a:cs typeface="Arial" panose="020B0604020202020204" pitchFamily="34" charset="0"/>
              </a:defRPr>
            </a:lvl8pPr>
            <a:lvl9pPr marL="600945" marR="0" indent="-203990" algn="l" defTabSz="873010" rtl="0" eaLnBrk="1" fontAlgn="auto" latinLnBrk="0" hangingPunct="1">
              <a:lnSpc>
                <a:spcPct val="100000"/>
              </a:lnSpc>
              <a:spcBef>
                <a:spcPts val="286"/>
              </a:spcBef>
              <a:spcAft>
                <a:spcPts val="0"/>
              </a:spcAft>
              <a:buClr>
                <a:schemeClr val="tx1"/>
              </a:buClr>
              <a:buSzPct val="84000"/>
              <a:buFont typeface="Times New Roman" pitchFamily="18" charset="0"/>
              <a:buChar char="–"/>
              <a:tabLst/>
              <a:defRPr lang="en-US" sz="1015" kern="0" baseline="0" dirty="0" smtClean="0">
                <a:solidFill>
                  <a:schemeClr val="tx1"/>
                </a:solidFill>
                <a:latin typeface="Arial" panose="020B0604020202020204" pitchFamily="34" charset="0"/>
                <a:ea typeface="+mn-ea"/>
                <a:cs typeface="Arial" panose="020B0604020202020204" pitchFamily="34" charset="0"/>
              </a:defRPr>
            </a:lvl9pPr>
          </a:lstStyle>
          <a:p>
            <a:pPr marL="387310" lvl="1" indent="-384134" algn="l" defTabSz="1790510">
              <a:buClr>
                <a:srgbClr val="FFFFFF"/>
              </a:buClr>
              <a:defRPr/>
            </a:pPr>
            <a:r>
              <a:rPr lang="en-US" sz="3200" cap="none" dirty="0">
                <a:solidFill>
                  <a:schemeClr val="bg1"/>
                </a:solidFill>
                <a:latin typeface="+mn-lt"/>
                <a:cs typeface="+mn-cs"/>
              </a:rPr>
              <a:t>3 deaths across Australia could be attributed to a Loss of Neutral supply</a:t>
            </a:r>
          </a:p>
          <a:p>
            <a:pPr marL="387310" lvl="1" indent="-384134" algn="l" defTabSz="1790510">
              <a:buClr>
                <a:srgbClr val="FFFFFF"/>
              </a:buClr>
              <a:defRPr/>
            </a:pPr>
            <a:r>
              <a:rPr lang="en-US" sz="3200" cap="none" dirty="0">
                <a:solidFill>
                  <a:srgbClr val="FFFFFF"/>
                </a:solidFill>
                <a:latin typeface="Arial"/>
              </a:rPr>
              <a:t>Regulators across states have increased the required frequency of meter inspections to address this risk</a:t>
            </a:r>
          </a:p>
          <a:p>
            <a:pPr marL="387310" lvl="1" indent="-384134" algn="l" defTabSz="1790510">
              <a:buClr>
                <a:srgbClr val="FFFFFF"/>
              </a:buClr>
              <a:defRPr/>
            </a:pPr>
            <a:r>
              <a:rPr lang="en-US" sz="3200" cap="none" dirty="0">
                <a:solidFill>
                  <a:srgbClr val="FFFFFF"/>
                </a:solidFill>
                <a:latin typeface="Arial"/>
              </a:rPr>
              <a:t>Regulators across states have increased the required frequency of meter inspections to address this risk</a:t>
            </a:r>
          </a:p>
          <a:p>
            <a:pPr marL="387310" lvl="1" indent="-384134" defTabSz="1790510">
              <a:buClr>
                <a:srgbClr val="FFFFFF"/>
              </a:buClr>
              <a:defRPr/>
            </a:pPr>
            <a:r>
              <a:rPr lang="en-US" sz="3200" cap="none" dirty="0">
                <a:solidFill>
                  <a:srgbClr val="FFFFFF"/>
                </a:solidFill>
                <a:latin typeface="Arial"/>
              </a:rPr>
              <a:t>United Energy needs to inspect 650k services every 10 years:</a:t>
            </a:r>
          </a:p>
          <a:p>
            <a:pPr marL="884088" lvl="4" indent="-384134" defTabSz="1790510">
              <a:buClr>
                <a:srgbClr val="FFFFFF"/>
              </a:buClr>
              <a:defRPr/>
            </a:pPr>
            <a:r>
              <a:rPr lang="en-US" sz="2636" cap="none" dirty="0">
                <a:solidFill>
                  <a:srgbClr val="FFFFFF"/>
                </a:solidFill>
                <a:latin typeface="Arial"/>
              </a:rPr>
              <a:t>Current on-site inspections are costly </a:t>
            </a:r>
          </a:p>
          <a:p>
            <a:pPr marL="884088" lvl="4" indent="-384134" defTabSz="1790510">
              <a:buClr>
                <a:srgbClr val="FFFFFF"/>
              </a:buClr>
              <a:defRPr/>
            </a:pPr>
            <a:r>
              <a:rPr lang="en-US" sz="2636" cap="none" dirty="0">
                <a:solidFill>
                  <a:srgbClr val="FFFFFF"/>
                </a:solidFill>
                <a:latin typeface="Arial"/>
              </a:rPr>
              <a:t>“Frequent” inspections still do not address the risk for failure between inspections.  An inspection just detect failures since the last inspection </a:t>
            </a:r>
          </a:p>
          <a:p>
            <a:pPr marL="387310" lvl="1" indent="-384134" defTabSz="1790510">
              <a:buClr>
                <a:srgbClr val="FFFFFF"/>
              </a:buClr>
              <a:defRPr/>
            </a:pPr>
            <a:r>
              <a:rPr lang="en-US" sz="3200" cap="none" dirty="0">
                <a:solidFill>
                  <a:srgbClr val="FFFFFF"/>
                </a:solidFill>
                <a:latin typeface="Arial"/>
              </a:rPr>
              <a:t>In addition, significant cost incurred </a:t>
            </a:r>
            <a:br>
              <a:rPr lang="en-US" sz="3200" cap="none" dirty="0">
                <a:solidFill>
                  <a:srgbClr val="FFFFFF"/>
                </a:solidFill>
                <a:latin typeface="Arial"/>
              </a:rPr>
            </a:br>
            <a:r>
              <a:rPr lang="en-US" sz="3200" cap="none" dirty="0">
                <a:solidFill>
                  <a:srgbClr val="FFFFFF"/>
                </a:solidFill>
                <a:latin typeface="Arial"/>
              </a:rPr>
              <a:t>to investigate customers who report loss of neutral every year, especially if they receive a shock</a:t>
            </a:r>
          </a:p>
          <a:p>
            <a:pPr marL="0" lvl="1" indent="0" algn="just" defTabSz="1828800">
              <a:lnSpc>
                <a:spcPct val="95000"/>
              </a:lnSpc>
              <a:spcBef>
                <a:spcPts val="1200"/>
              </a:spcBef>
              <a:spcAft>
                <a:spcPts val="2400"/>
              </a:spcAft>
              <a:buClr>
                <a:schemeClr val="accent2"/>
              </a:buClr>
              <a:buNone/>
            </a:pPr>
            <a:endParaRPr lang="en-US" sz="3200" dirty="0">
              <a:solidFill>
                <a:schemeClr val="bg1"/>
              </a:solidFill>
              <a:latin typeface="+mn-lt"/>
              <a:cs typeface="+mn-cs"/>
            </a:endParaRPr>
          </a:p>
        </p:txBody>
      </p:sp>
      <p:sp>
        <p:nvSpPr>
          <p:cNvPr id="14" name="Rectangle 14">
            <a:extLst>
              <a:ext uri="{FF2B5EF4-FFF2-40B4-BE49-F238E27FC236}">
                <a16:creationId xmlns:a16="http://schemas.microsoft.com/office/drawing/2014/main" id="{56F73FFD-7938-45C0-8820-59FB4844B982}"/>
              </a:ext>
            </a:extLst>
          </p:cNvPr>
          <p:cNvSpPr txBox="1">
            <a:spLocks noChangeArrowheads="1"/>
          </p:cNvSpPr>
          <p:nvPr/>
        </p:nvSpPr>
        <p:spPr bwMode="auto">
          <a:xfrm>
            <a:off x="12955074" y="2464998"/>
            <a:ext cx="9623046" cy="95454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168792" tIns="84396" rIns="168792" bIns="84396" rtlCol="0">
            <a:noAutofit/>
          </a:bodyPr>
          <a:lstStyle>
            <a:lvl1pPr marL="263776" indent="-263776" algn="l" defTabSz="870460" rtl="0" eaLnBrk="1" fontAlgn="base" hangingPunct="1">
              <a:spcBef>
                <a:spcPts val="577"/>
              </a:spcBef>
              <a:spcAft>
                <a:spcPct val="0"/>
              </a:spcAft>
              <a:buSzPct val="120000"/>
              <a:buFont typeface="Arial" panose="020B0604020202020204" pitchFamily="34" charset="0"/>
              <a:buChar char="•"/>
              <a:defRPr lang="en-US" sz="1662">
                <a:solidFill>
                  <a:schemeClr val="tx1"/>
                </a:solidFill>
                <a:latin typeface="Arial" panose="020B0604020202020204" pitchFamily="34" charset="0"/>
                <a:ea typeface="+mn-ea"/>
                <a:cs typeface="Arial" panose="020B0604020202020204" pitchFamily="34" charset="0"/>
              </a:defRPr>
            </a:lvl1pPr>
            <a:lvl2pPr marL="263776" indent="-263776" algn="l" defTabSz="870460" rtl="0" eaLnBrk="1" fontAlgn="base" hangingPunct="1">
              <a:spcBef>
                <a:spcPts val="577"/>
              </a:spcBef>
              <a:spcAft>
                <a:spcPct val="0"/>
              </a:spcAft>
              <a:buSzPct val="120000"/>
              <a:buFont typeface="Arial" panose="020B0604020202020204" pitchFamily="34" charset="0"/>
              <a:buChar char="•"/>
              <a:defRPr lang="en-US" sz="1662" dirty="0">
                <a:solidFill>
                  <a:schemeClr val="tx1"/>
                </a:solidFill>
                <a:latin typeface="Arial" panose="020B0604020202020204" pitchFamily="34" charset="0"/>
                <a:ea typeface="+mn-ea"/>
                <a:cs typeface="Arial" panose="020B0604020202020204" pitchFamily="34" charset="0"/>
              </a:defRPr>
            </a:lvl2pPr>
            <a:lvl3pPr marL="268172" indent="-263776" algn="l" defTabSz="870460" rtl="0" eaLnBrk="1" fontAlgn="base" hangingPunct="1">
              <a:spcBef>
                <a:spcPts val="577"/>
              </a:spcBef>
              <a:spcAft>
                <a:spcPct val="0"/>
              </a:spcAft>
              <a:buClrTx/>
              <a:buSzPct val="84000"/>
              <a:buFont typeface="Arial" panose="020B0604020202020204" pitchFamily="34" charset="0"/>
              <a:buChar char="●"/>
              <a:defRPr lang="en-US" sz="1662" dirty="0">
                <a:solidFill>
                  <a:schemeClr val="tx1"/>
                </a:solidFill>
                <a:latin typeface="Arial" panose="020B0604020202020204" pitchFamily="34" charset="0"/>
                <a:ea typeface="+mn-ea"/>
                <a:cs typeface="Arial" panose="020B0604020202020204" pitchFamily="34" charset="0"/>
              </a:defRPr>
            </a:lvl3pPr>
            <a:lvl4pPr marL="511432" indent="-263776" algn="l" defTabSz="870460" rtl="0" eaLnBrk="1" fontAlgn="base" hangingPunct="1">
              <a:spcBef>
                <a:spcPts val="289"/>
              </a:spcBef>
              <a:spcAft>
                <a:spcPct val="0"/>
              </a:spcAft>
              <a:buClr>
                <a:schemeClr val="tx1"/>
              </a:buClr>
              <a:buSzPct val="84000"/>
              <a:buFont typeface="Arial" panose="020B0604020202020204" pitchFamily="34" charset="0"/>
              <a:buChar char="─"/>
              <a:defRPr lang="en-US" sz="1662" dirty="0">
                <a:solidFill>
                  <a:schemeClr val="tx1"/>
                </a:solidFill>
                <a:latin typeface="Arial" panose="020B0604020202020204" pitchFamily="34" charset="0"/>
                <a:ea typeface="+mn-ea"/>
                <a:cs typeface="Arial" panose="020B0604020202020204" pitchFamily="34" charset="0"/>
              </a:defRPr>
            </a:lvl4pPr>
            <a:lvl5pPr marL="760554" indent="-263776" algn="l" defTabSz="870460" rtl="0" eaLnBrk="1" fontAlgn="base" hangingPunct="1">
              <a:spcBef>
                <a:spcPts val="289"/>
              </a:spcBef>
              <a:spcAft>
                <a:spcPct val="0"/>
              </a:spcAft>
              <a:buClr>
                <a:schemeClr val="tx1"/>
              </a:buClr>
              <a:buSzPct val="84000"/>
              <a:buFont typeface="Courier New" panose="02070309020205020404" pitchFamily="49" charset="0"/>
              <a:buChar char="o"/>
              <a:defRPr lang="en-US" sz="1662" dirty="0">
                <a:solidFill>
                  <a:schemeClr val="tx1"/>
                </a:solidFill>
                <a:latin typeface="Arial" panose="020B0604020202020204" pitchFamily="34" charset="0"/>
                <a:ea typeface="+mn-ea"/>
                <a:cs typeface="Arial" panose="020B0604020202020204" pitchFamily="34" charset="0"/>
              </a:defRPr>
            </a:lvl5pPr>
            <a:lvl6pPr marL="600945" marR="0" indent="-203990" algn="l" defTabSz="873010" rtl="0" eaLnBrk="1" fontAlgn="auto" latinLnBrk="0" hangingPunct="1">
              <a:lnSpc>
                <a:spcPct val="100000"/>
              </a:lnSpc>
              <a:spcBef>
                <a:spcPts val="286"/>
              </a:spcBef>
              <a:spcAft>
                <a:spcPts val="0"/>
              </a:spcAft>
              <a:buClr>
                <a:schemeClr val="tx1"/>
              </a:buClr>
              <a:buSzPct val="84000"/>
              <a:buFont typeface="Times New Roman" pitchFamily="18" charset="0"/>
              <a:buChar char="–"/>
              <a:tabLst/>
              <a:defRPr lang="en-US" sz="1015" b="0" kern="0" baseline="0" dirty="0" smtClean="0">
                <a:solidFill>
                  <a:schemeClr val="tx1"/>
                </a:solidFill>
                <a:latin typeface="Arial" panose="020B0604020202020204" pitchFamily="34" charset="0"/>
                <a:ea typeface="+mn-ea"/>
                <a:cs typeface="Arial" panose="020B0604020202020204" pitchFamily="34" charset="0"/>
              </a:defRPr>
            </a:lvl6pPr>
            <a:lvl7pPr marL="600945" marR="0" indent="-203990" algn="l" defTabSz="873010" rtl="0" eaLnBrk="1" fontAlgn="auto" latinLnBrk="0" hangingPunct="1">
              <a:lnSpc>
                <a:spcPct val="100000"/>
              </a:lnSpc>
              <a:spcBef>
                <a:spcPts val="286"/>
              </a:spcBef>
              <a:spcAft>
                <a:spcPts val="0"/>
              </a:spcAft>
              <a:buClr>
                <a:schemeClr val="tx1"/>
              </a:buClr>
              <a:buSzPct val="84000"/>
              <a:buFont typeface="Times New Roman" pitchFamily="18" charset="0"/>
              <a:buChar char="–"/>
              <a:tabLst/>
              <a:defRPr lang="en-US" sz="1015" kern="0" baseline="0" dirty="0" smtClean="0">
                <a:solidFill>
                  <a:schemeClr val="tx1"/>
                </a:solidFill>
                <a:latin typeface="Arial" panose="020B0604020202020204" pitchFamily="34" charset="0"/>
                <a:ea typeface="+mn-ea"/>
                <a:cs typeface="Arial" panose="020B0604020202020204" pitchFamily="34" charset="0"/>
              </a:defRPr>
            </a:lvl7pPr>
            <a:lvl8pPr marL="600945" marR="0" indent="-203990" algn="l" defTabSz="873010" rtl="0" eaLnBrk="1" fontAlgn="auto" latinLnBrk="0" hangingPunct="1">
              <a:lnSpc>
                <a:spcPct val="100000"/>
              </a:lnSpc>
              <a:spcBef>
                <a:spcPts val="286"/>
              </a:spcBef>
              <a:spcAft>
                <a:spcPts val="0"/>
              </a:spcAft>
              <a:buClr>
                <a:schemeClr val="tx1"/>
              </a:buClr>
              <a:buSzPct val="84000"/>
              <a:buFont typeface="Times New Roman" pitchFamily="18" charset="0"/>
              <a:buChar char="–"/>
              <a:tabLst/>
              <a:defRPr lang="en-US" sz="1015" kern="0" baseline="0" dirty="0" smtClean="0">
                <a:solidFill>
                  <a:schemeClr val="tx1"/>
                </a:solidFill>
                <a:latin typeface="Arial" panose="020B0604020202020204" pitchFamily="34" charset="0"/>
                <a:ea typeface="+mn-ea"/>
                <a:cs typeface="Arial" panose="020B0604020202020204" pitchFamily="34" charset="0"/>
              </a:defRPr>
            </a:lvl8pPr>
            <a:lvl9pPr marL="600945" marR="0" indent="-203990" algn="l" defTabSz="873010" rtl="0" eaLnBrk="1" fontAlgn="auto" latinLnBrk="0" hangingPunct="1">
              <a:lnSpc>
                <a:spcPct val="100000"/>
              </a:lnSpc>
              <a:spcBef>
                <a:spcPts val="286"/>
              </a:spcBef>
              <a:spcAft>
                <a:spcPts val="0"/>
              </a:spcAft>
              <a:buClr>
                <a:schemeClr val="tx1"/>
              </a:buClr>
              <a:buSzPct val="84000"/>
              <a:buFont typeface="Times New Roman" pitchFamily="18" charset="0"/>
              <a:buChar char="–"/>
              <a:tabLst/>
              <a:defRPr lang="en-US" sz="1015" kern="0" baseline="0" dirty="0" smtClean="0">
                <a:solidFill>
                  <a:schemeClr val="tx1"/>
                </a:solidFill>
                <a:latin typeface="Arial" panose="020B0604020202020204" pitchFamily="34" charset="0"/>
                <a:ea typeface="+mn-ea"/>
                <a:cs typeface="Arial" panose="020B0604020202020204" pitchFamily="34" charset="0"/>
              </a:defRPr>
            </a:lvl9pPr>
          </a:lstStyle>
          <a:p>
            <a:pPr marL="387310" lvl="1" indent="-384134" defTabSz="1790510">
              <a:buClr>
                <a:srgbClr val="FFFFFF"/>
              </a:buClr>
              <a:defRPr/>
            </a:pPr>
            <a:r>
              <a:rPr lang="en-US" sz="3200" cap="none" dirty="0">
                <a:solidFill>
                  <a:srgbClr val="FFFFFF"/>
                </a:solidFill>
                <a:latin typeface="Arial"/>
              </a:rPr>
              <a:t>Our remote monitoring tool checks and measures the service line quality and associated risks every hour (configurable) to flag changes in service main health.</a:t>
            </a:r>
          </a:p>
          <a:p>
            <a:pPr marL="884088" lvl="4" indent="-384134" defTabSz="1790510">
              <a:spcBef>
                <a:spcPct val="50000"/>
              </a:spcBef>
              <a:buClr>
                <a:srgbClr val="FFFFFF"/>
              </a:buClr>
              <a:defRPr/>
            </a:pPr>
            <a:r>
              <a:rPr lang="en-US" sz="2636" cap="none" dirty="0">
                <a:solidFill>
                  <a:srgbClr val="FFFFFF"/>
                </a:solidFill>
                <a:latin typeface="Arial"/>
              </a:rPr>
              <a:t>658k meters monitored every hour</a:t>
            </a:r>
          </a:p>
          <a:p>
            <a:pPr marL="884088" lvl="4" indent="-384134" defTabSz="1790510">
              <a:spcBef>
                <a:spcPct val="50000"/>
              </a:spcBef>
              <a:buClr>
                <a:srgbClr val="FFFFFF"/>
              </a:buClr>
              <a:defRPr/>
            </a:pPr>
            <a:r>
              <a:rPr lang="en-US" sz="2636" cap="none" dirty="0">
                <a:solidFill>
                  <a:srgbClr val="FFFFFF"/>
                </a:solidFill>
                <a:latin typeface="Arial"/>
              </a:rPr>
              <a:t>Change of health monitored and cases automatically issued to DMS </a:t>
            </a:r>
          </a:p>
          <a:p>
            <a:pPr marL="884088" lvl="4" indent="-384134" defTabSz="1790510">
              <a:spcBef>
                <a:spcPct val="50000"/>
              </a:spcBef>
              <a:buClr>
                <a:srgbClr val="FFFFFF"/>
              </a:buClr>
              <a:defRPr/>
            </a:pPr>
            <a:r>
              <a:rPr lang="en-US" sz="2636" cap="none" dirty="0">
                <a:solidFill>
                  <a:srgbClr val="FFFFFF"/>
                </a:solidFill>
                <a:latin typeface="Arial"/>
              </a:rPr>
              <a:t>No more on-site neutral inspections</a:t>
            </a:r>
          </a:p>
          <a:p>
            <a:pPr marL="884088" lvl="4" indent="-384134" defTabSz="1790510">
              <a:spcBef>
                <a:spcPct val="50000"/>
              </a:spcBef>
              <a:buClr>
                <a:srgbClr val="FFFFFF"/>
              </a:buClr>
              <a:defRPr/>
            </a:pPr>
            <a:r>
              <a:rPr lang="en-US" sz="2636" cap="none" dirty="0">
                <a:solidFill>
                  <a:srgbClr val="FFFFFF"/>
                </a:solidFill>
                <a:latin typeface="Arial"/>
              </a:rPr>
              <a:t>1950 lines proactively fixed since Jan ’16</a:t>
            </a:r>
          </a:p>
          <a:p>
            <a:pPr marL="884088" lvl="4" indent="-384134" defTabSz="1790510">
              <a:spcBef>
                <a:spcPct val="50000"/>
              </a:spcBef>
              <a:buClr>
                <a:srgbClr val="FFFFFF"/>
              </a:buClr>
              <a:defRPr/>
            </a:pPr>
            <a:r>
              <a:rPr lang="en-US" sz="2636" cap="none" dirty="0">
                <a:solidFill>
                  <a:srgbClr val="FFFFFF"/>
                </a:solidFill>
                <a:latin typeface="Arial"/>
              </a:rPr>
              <a:t>Now at 98% success rate</a:t>
            </a:r>
          </a:p>
          <a:p>
            <a:pPr marL="0" indent="0" algn="l" defTabSz="1790510">
              <a:buClr>
                <a:srgbClr val="FFFFFF"/>
              </a:buClr>
              <a:buNone/>
              <a:defRPr/>
            </a:pPr>
            <a:endParaRPr lang="en-US" sz="2636" b="1" cap="none" dirty="0">
              <a:solidFill>
                <a:srgbClr val="FFFFFF"/>
              </a:solidFill>
              <a:latin typeface="Arial"/>
            </a:endParaRPr>
          </a:p>
          <a:p>
            <a:pPr marL="0" indent="0" algn="l" defTabSz="1790510">
              <a:buClr>
                <a:srgbClr val="FFFFFF"/>
              </a:buClr>
              <a:buNone/>
              <a:defRPr/>
            </a:pPr>
            <a:r>
              <a:rPr lang="en-US" sz="2636" b="1" cap="none" dirty="0">
                <a:solidFill>
                  <a:srgbClr val="FFFFFF"/>
                </a:solidFill>
                <a:latin typeface="Arial"/>
              </a:rPr>
              <a:t>Benefits</a:t>
            </a:r>
          </a:p>
          <a:p>
            <a:pPr marL="387310" lvl="1" indent="-384134" defTabSz="1790510">
              <a:buClr>
                <a:srgbClr val="FFFFFF"/>
              </a:buClr>
              <a:defRPr/>
            </a:pPr>
            <a:r>
              <a:rPr lang="en-US" sz="3200" cap="none" dirty="0">
                <a:solidFill>
                  <a:srgbClr val="FFFFFF"/>
                </a:solidFill>
                <a:latin typeface="Arial"/>
              </a:rPr>
              <a:t>Reduced our annual on-site inspection cost by $’m per year</a:t>
            </a:r>
          </a:p>
          <a:p>
            <a:pPr marL="387310" lvl="1" indent="-384134" defTabSz="1790510">
              <a:buClr>
                <a:srgbClr val="FFFFFF"/>
              </a:buClr>
              <a:defRPr/>
            </a:pPr>
            <a:r>
              <a:rPr lang="en-US" sz="3200" cap="none" dirty="0">
                <a:solidFill>
                  <a:srgbClr val="FFFFFF"/>
                </a:solidFill>
                <a:latin typeface="Arial"/>
              </a:rPr>
              <a:t>Reduced our shock incidents by more than 70%, compared to the last 5 years average</a:t>
            </a:r>
          </a:p>
          <a:p>
            <a:pPr marL="387310" lvl="1" indent="-384134" defTabSz="1790510">
              <a:buClr>
                <a:srgbClr val="FFFFFF"/>
              </a:buClr>
              <a:defRPr/>
            </a:pPr>
            <a:endParaRPr lang="en-US" sz="3200" cap="none" dirty="0">
              <a:solidFill>
                <a:srgbClr val="FFFFFF"/>
              </a:solidFill>
              <a:latin typeface="Arial"/>
            </a:endParaRPr>
          </a:p>
          <a:p>
            <a:pPr marL="0" lvl="1" indent="0" algn="just" defTabSz="1828800">
              <a:lnSpc>
                <a:spcPct val="95000"/>
              </a:lnSpc>
              <a:spcBef>
                <a:spcPts val="1200"/>
              </a:spcBef>
              <a:spcAft>
                <a:spcPts val="2400"/>
              </a:spcAft>
              <a:buClr>
                <a:schemeClr val="accent2"/>
              </a:buClr>
              <a:buNone/>
            </a:pPr>
            <a:endParaRPr lang="en-US" sz="3200" dirty="0">
              <a:solidFill>
                <a:schemeClr val="bg1"/>
              </a:solidFill>
              <a:latin typeface="+mn-lt"/>
              <a:cs typeface="+mn-cs"/>
            </a:endParaRPr>
          </a:p>
        </p:txBody>
      </p:sp>
    </p:spTree>
    <p:extLst>
      <p:ext uri="{BB962C8B-B14F-4D97-AF65-F5344CB8AC3E}">
        <p14:creationId xmlns:p14="http://schemas.microsoft.com/office/powerpoint/2010/main" val="20132177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TextBox 93"/>
          <p:cNvSpPr txBox="1"/>
          <p:nvPr/>
        </p:nvSpPr>
        <p:spPr>
          <a:xfrm rot="20933258">
            <a:off x="5444040" y="6078368"/>
            <a:ext cx="6201884" cy="523220"/>
          </a:xfrm>
          <a:prstGeom prst="rect">
            <a:avLst/>
          </a:prstGeom>
          <a:noFill/>
        </p:spPr>
        <p:txBody>
          <a:bodyPr wrap="square" rtlCol="0">
            <a:spAutoFit/>
          </a:bodyPr>
          <a:lstStyle/>
          <a:p>
            <a:pPr defTabSz="1828800" hangingPunct="1"/>
            <a:r>
              <a:rPr lang="en-AU" sz="2800" b="1" kern="1200" cap="none" dirty="0">
                <a:solidFill>
                  <a:srgbClr val="0070C0"/>
                </a:solidFill>
                <a:latin typeface="Arial"/>
              </a:rPr>
              <a:t>On Dispatch Supporting details</a:t>
            </a:r>
          </a:p>
        </p:txBody>
      </p:sp>
      <p:sp>
        <p:nvSpPr>
          <p:cNvPr id="2" name="Title 1">
            <a:extLst>
              <a:ext uri="{FF2B5EF4-FFF2-40B4-BE49-F238E27FC236}">
                <a16:creationId xmlns:a16="http://schemas.microsoft.com/office/drawing/2014/main" id="{EE247104-C3E8-449A-A30F-71844AC54CA9}"/>
              </a:ext>
            </a:extLst>
          </p:cNvPr>
          <p:cNvSpPr>
            <a:spLocks noGrp="1"/>
          </p:cNvSpPr>
          <p:nvPr>
            <p:ph type="title"/>
          </p:nvPr>
        </p:nvSpPr>
        <p:spPr>
          <a:xfrm>
            <a:off x="1212488" y="730252"/>
            <a:ext cx="23171512" cy="1134408"/>
          </a:xfrm>
        </p:spPr>
        <p:txBody>
          <a:bodyPr/>
          <a:lstStyle/>
          <a:p>
            <a:r>
              <a:rPr lang="en-AU" dirty="0"/>
              <a:t>Network Fault Dispatch – Analytics Raising Jobs to DMS</a:t>
            </a:r>
          </a:p>
        </p:txBody>
      </p:sp>
      <p:sp>
        <p:nvSpPr>
          <p:cNvPr id="3" name="Date Placeholder 2">
            <a:extLst>
              <a:ext uri="{FF2B5EF4-FFF2-40B4-BE49-F238E27FC236}">
                <a16:creationId xmlns:a16="http://schemas.microsoft.com/office/drawing/2014/main" id="{02C616E4-4D7B-4446-BCC8-C8366EF37C6B}"/>
              </a:ext>
            </a:extLst>
          </p:cNvPr>
          <p:cNvSpPr>
            <a:spLocks noGrp="1"/>
          </p:cNvSpPr>
          <p:nvPr>
            <p:ph type="dt" sz="half" idx="10"/>
          </p:nvPr>
        </p:nvSpPr>
        <p:spPr>
          <a:xfrm>
            <a:off x="1193346" y="12734208"/>
            <a:ext cx="1232164" cy="483448"/>
          </a:xfrm>
        </p:spPr>
        <p:txBody>
          <a:bodyPr/>
          <a:lstStyle/>
          <a:p>
            <a:pPr defTabSz="1828800" hangingPunct="1"/>
            <a:r>
              <a:rPr lang="en-US" kern="1200" cap="none" dirty="0">
                <a:solidFill>
                  <a:srgbClr val="00215B"/>
                </a:solidFill>
                <a:latin typeface="Arial"/>
              </a:rPr>
              <a:t>04.06.19</a:t>
            </a:r>
            <a:endParaRPr lang="en-GB" kern="1200" cap="none" dirty="0">
              <a:solidFill>
                <a:srgbClr val="00215B"/>
              </a:solidFill>
              <a:latin typeface="Arial"/>
            </a:endParaRPr>
          </a:p>
        </p:txBody>
      </p:sp>
      <p:sp>
        <p:nvSpPr>
          <p:cNvPr id="8" name="Footer Placeholder 7"/>
          <p:cNvSpPr>
            <a:spLocks noGrp="1"/>
          </p:cNvSpPr>
          <p:nvPr>
            <p:ph type="ftr" sz="quarter" idx="11"/>
          </p:nvPr>
        </p:nvSpPr>
        <p:spPr>
          <a:xfrm>
            <a:off x="2591960" y="12734208"/>
            <a:ext cx="8229600" cy="483448"/>
          </a:xfrm>
        </p:spPr>
        <p:txBody>
          <a:bodyPr/>
          <a:lstStyle/>
          <a:p>
            <a:pPr defTabSz="1828800" hangingPunct="1"/>
            <a:r>
              <a:rPr lang="en-US" kern="1200" cap="none">
                <a:solidFill>
                  <a:srgbClr val="00215B"/>
                </a:solidFill>
                <a:latin typeface="Arial"/>
              </a:rPr>
              <a:t>The NAP Platform and automation</a:t>
            </a:r>
            <a:endParaRPr lang="en-GB" kern="1200" cap="none" dirty="0">
              <a:solidFill>
                <a:srgbClr val="00215B"/>
              </a:solidFill>
              <a:latin typeface="Arial"/>
            </a:endParaRPr>
          </a:p>
        </p:txBody>
      </p:sp>
      <p:sp>
        <p:nvSpPr>
          <p:cNvPr id="112" name="TextBox 111"/>
          <p:cNvSpPr txBox="1"/>
          <p:nvPr/>
        </p:nvSpPr>
        <p:spPr>
          <a:xfrm>
            <a:off x="10836608" y="6572325"/>
            <a:ext cx="5169788" cy="523220"/>
          </a:xfrm>
          <a:prstGeom prst="rect">
            <a:avLst/>
          </a:prstGeom>
          <a:noFill/>
        </p:spPr>
        <p:txBody>
          <a:bodyPr wrap="square" rtlCol="0">
            <a:spAutoFit/>
          </a:bodyPr>
          <a:lstStyle/>
          <a:p>
            <a:pPr defTabSz="1828800" hangingPunct="1"/>
            <a:r>
              <a:rPr lang="en-AU" sz="2800" b="1" kern="1200" cap="none" dirty="0">
                <a:solidFill>
                  <a:srgbClr val="0070C0"/>
                </a:solidFill>
                <a:latin typeface="Arial"/>
              </a:rPr>
              <a:t>On Dispatch SMS Customer </a:t>
            </a:r>
          </a:p>
        </p:txBody>
      </p:sp>
      <p:pic>
        <p:nvPicPr>
          <p:cNvPr id="15" name="Picture 14"/>
          <p:cNvPicPr>
            <a:picLocks noChangeAspect="1"/>
          </p:cNvPicPr>
          <p:nvPr/>
        </p:nvPicPr>
        <p:blipFill>
          <a:blip r:embed="rId3"/>
          <a:stretch>
            <a:fillRect/>
          </a:stretch>
        </p:blipFill>
        <p:spPr>
          <a:xfrm>
            <a:off x="1376845" y="9626691"/>
            <a:ext cx="3048010" cy="2943086"/>
          </a:xfrm>
          <a:prstGeom prst="rect">
            <a:avLst/>
          </a:prstGeom>
        </p:spPr>
      </p:pic>
      <p:sp>
        <p:nvSpPr>
          <p:cNvPr id="88" name="Rectangle 17"/>
          <p:cNvSpPr>
            <a:spLocks noChangeArrowheads="1"/>
          </p:cNvSpPr>
          <p:nvPr/>
        </p:nvSpPr>
        <p:spPr bwMode="auto">
          <a:xfrm>
            <a:off x="4945920" y="8179188"/>
            <a:ext cx="5862086" cy="553020"/>
          </a:xfrm>
          <a:prstGeom prst="rect">
            <a:avLst/>
          </a:prstGeom>
          <a:solidFill>
            <a:srgbClr val="D28700"/>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square" lIns="164248" tIns="82122" rIns="164248" bIns="82122" anchor="ct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lnSpc>
                <a:spcPct val="90000"/>
              </a:lnSpc>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lnSpc>
                <a:spcPct val="90000"/>
              </a:lnSpc>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lnSpc>
                <a:spcPct val="90000"/>
              </a:lnSpc>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lnSpc>
                <a:spcPct val="90000"/>
              </a:lnSpc>
              <a:spcBef>
                <a:spcPct val="0"/>
              </a:spcBef>
              <a:spcAft>
                <a:spcPct val="0"/>
              </a:spcAft>
              <a:defRPr sz="2400">
                <a:solidFill>
                  <a:schemeClr val="tx1"/>
                </a:solidFill>
                <a:latin typeface="Arial" panose="020B0604020202020204" pitchFamily="34" charset="0"/>
              </a:defRPr>
            </a:lvl9pPr>
          </a:lstStyle>
          <a:p>
            <a:pPr defTabSz="1828800" eaLnBrk="0" fontAlgn="base">
              <a:lnSpc>
                <a:spcPct val="90000"/>
              </a:lnSpc>
              <a:spcBef>
                <a:spcPct val="0"/>
              </a:spcBef>
              <a:spcAft>
                <a:spcPct val="0"/>
              </a:spcAft>
              <a:defRPr/>
            </a:pPr>
            <a:r>
              <a:rPr lang="en-US" altLang="en-US" sz="2800" b="1" cap="none" dirty="0">
                <a:solidFill>
                  <a:srgbClr val="002060"/>
                </a:solidFill>
              </a:rPr>
              <a:t>DMS Jobs</a:t>
            </a:r>
          </a:p>
        </p:txBody>
      </p:sp>
      <p:cxnSp>
        <p:nvCxnSpPr>
          <p:cNvPr id="75" name="Straight Connector 74"/>
          <p:cNvCxnSpPr/>
          <p:nvPr/>
        </p:nvCxnSpPr>
        <p:spPr>
          <a:xfrm>
            <a:off x="3726987" y="2682100"/>
            <a:ext cx="15846606" cy="0"/>
          </a:xfrm>
          <a:prstGeom prst="line">
            <a:avLst/>
          </a:prstGeom>
          <a:ln w="28575">
            <a:solidFill>
              <a:schemeClr val="accent3">
                <a:lumMod val="5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a:endCxn id="11" idx="7"/>
          </p:cNvCxnSpPr>
          <p:nvPr/>
        </p:nvCxnSpPr>
        <p:spPr>
          <a:xfrm flipH="1">
            <a:off x="3755448" y="4785676"/>
            <a:ext cx="2078952" cy="1748824"/>
          </a:xfrm>
          <a:prstGeom prst="line">
            <a:avLst/>
          </a:prstGeom>
          <a:ln w="28575">
            <a:solidFill>
              <a:srgbClr val="0070C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77" name="Group 76"/>
          <p:cNvGrpSpPr/>
          <p:nvPr/>
        </p:nvGrpSpPr>
        <p:grpSpPr>
          <a:xfrm>
            <a:off x="11087292" y="7284584"/>
            <a:ext cx="2222312" cy="2963712"/>
            <a:chOff x="4180795" y="3102732"/>
            <a:chExt cx="1111156" cy="1481856"/>
          </a:xfrm>
        </p:grpSpPr>
        <p:pic>
          <p:nvPicPr>
            <p:cNvPr id="78" name="Picture 77"/>
            <p:cNvPicPr>
              <a:picLocks noChangeAspect="1"/>
            </p:cNvPicPr>
            <p:nvPr/>
          </p:nvPicPr>
          <p:blipFill>
            <a:blip r:embed="rId4"/>
            <a:stretch>
              <a:fillRect/>
            </a:stretch>
          </p:blipFill>
          <p:spPr>
            <a:xfrm>
              <a:off x="4216961" y="3102732"/>
              <a:ext cx="1004872" cy="1049892"/>
            </a:xfrm>
            <a:prstGeom prst="rect">
              <a:avLst/>
            </a:prstGeom>
            <a:solidFill>
              <a:srgbClr val="FFC000"/>
            </a:solidFill>
            <a:ln>
              <a:solidFill>
                <a:srgbClr val="002060"/>
              </a:solidFill>
            </a:ln>
          </p:spPr>
        </p:pic>
        <p:sp>
          <p:nvSpPr>
            <p:cNvPr id="79" name="TextBox 78"/>
            <p:cNvSpPr txBox="1"/>
            <p:nvPr/>
          </p:nvSpPr>
          <p:spPr>
            <a:xfrm>
              <a:off x="4180795" y="4107534"/>
              <a:ext cx="1111156" cy="477054"/>
            </a:xfrm>
            <a:prstGeom prst="rect">
              <a:avLst/>
            </a:prstGeom>
            <a:noFill/>
          </p:spPr>
          <p:txBody>
            <a:bodyPr wrap="square" rtlCol="0">
              <a:spAutoFit/>
            </a:bodyPr>
            <a:lstStyle/>
            <a:p>
              <a:pPr defTabSz="1828800" hangingPunct="1"/>
              <a:r>
                <a:rPr lang="en-AU" sz="2800" b="1" kern="1200" cap="none" dirty="0">
                  <a:solidFill>
                    <a:srgbClr val="002060"/>
                  </a:solidFill>
                  <a:latin typeface="Arial"/>
                </a:rPr>
                <a:t>Customer Service</a:t>
              </a:r>
            </a:p>
          </p:txBody>
        </p:sp>
      </p:grpSp>
      <p:sp>
        <p:nvSpPr>
          <p:cNvPr id="80" name="TextBox 79"/>
          <p:cNvSpPr txBox="1"/>
          <p:nvPr/>
        </p:nvSpPr>
        <p:spPr>
          <a:xfrm rot="19181946">
            <a:off x="2954105" y="5203124"/>
            <a:ext cx="3507258" cy="523220"/>
          </a:xfrm>
          <a:prstGeom prst="rect">
            <a:avLst/>
          </a:prstGeom>
          <a:noFill/>
        </p:spPr>
        <p:txBody>
          <a:bodyPr wrap="square" rtlCol="0">
            <a:spAutoFit/>
          </a:bodyPr>
          <a:lstStyle/>
          <a:p>
            <a:pPr defTabSz="1828800" hangingPunct="1"/>
            <a:r>
              <a:rPr lang="en-AU" sz="2800" b="1" kern="1200" cap="none" dirty="0">
                <a:solidFill>
                  <a:srgbClr val="0070C0"/>
                </a:solidFill>
                <a:latin typeface="Arial"/>
              </a:rPr>
              <a:t>Raise Job</a:t>
            </a:r>
          </a:p>
        </p:txBody>
      </p:sp>
      <p:cxnSp>
        <p:nvCxnSpPr>
          <p:cNvPr id="93" name="Straight Arrow Connector 92"/>
          <p:cNvCxnSpPr/>
          <p:nvPr/>
        </p:nvCxnSpPr>
        <p:spPr>
          <a:xfrm flipH="1">
            <a:off x="4310142" y="5158821"/>
            <a:ext cx="8630620" cy="1799138"/>
          </a:xfrm>
          <a:prstGeom prst="straightConnector1">
            <a:avLst/>
          </a:prstGeom>
          <a:ln w="28575">
            <a:solidFill>
              <a:srgbClr val="0070C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pic>
        <p:nvPicPr>
          <p:cNvPr id="95" name="Picture 94"/>
          <p:cNvPicPr>
            <a:picLocks noChangeAspect="1"/>
          </p:cNvPicPr>
          <p:nvPr/>
        </p:nvPicPr>
        <p:blipFill>
          <a:blip r:embed="rId5"/>
          <a:stretch>
            <a:fillRect/>
          </a:stretch>
        </p:blipFill>
        <p:spPr>
          <a:xfrm rot="20897118">
            <a:off x="11166304" y="5567058"/>
            <a:ext cx="931828" cy="609844"/>
          </a:xfrm>
          <a:prstGeom prst="rect">
            <a:avLst/>
          </a:prstGeom>
        </p:spPr>
      </p:pic>
      <p:sp>
        <p:nvSpPr>
          <p:cNvPr id="97" name="TextBox 96"/>
          <p:cNvSpPr txBox="1"/>
          <p:nvPr/>
        </p:nvSpPr>
        <p:spPr>
          <a:xfrm>
            <a:off x="9345951" y="3611727"/>
            <a:ext cx="2658994" cy="523220"/>
          </a:xfrm>
          <a:prstGeom prst="rect">
            <a:avLst/>
          </a:prstGeom>
          <a:noFill/>
        </p:spPr>
        <p:txBody>
          <a:bodyPr wrap="square" rtlCol="0">
            <a:spAutoFit/>
          </a:bodyPr>
          <a:lstStyle/>
          <a:p>
            <a:pPr defTabSz="1828800" hangingPunct="1"/>
            <a:r>
              <a:rPr lang="en-AU" sz="2800" b="1" kern="1200" cap="none" dirty="0">
                <a:solidFill>
                  <a:srgbClr val="F49357">
                    <a:lumMod val="75000"/>
                  </a:srgbClr>
                </a:solidFill>
                <a:latin typeface="Arial"/>
              </a:rPr>
              <a:t>Job issue</a:t>
            </a:r>
          </a:p>
        </p:txBody>
      </p:sp>
      <p:cxnSp>
        <p:nvCxnSpPr>
          <p:cNvPr id="98" name="Straight Arrow Connector 97"/>
          <p:cNvCxnSpPr/>
          <p:nvPr/>
        </p:nvCxnSpPr>
        <p:spPr>
          <a:xfrm flipH="1">
            <a:off x="8685006" y="4163296"/>
            <a:ext cx="4246000" cy="0"/>
          </a:xfrm>
          <a:prstGeom prst="straightConnector1">
            <a:avLst/>
          </a:prstGeom>
          <a:ln w="28575">
            <a:solidFill>
              <a:schemeClr val="accent3"/>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1" name="Straight Arrow Connector 110"/>
          <p:cNvCxnSpPr/>
          <p:nvPr/>
        </p:nvCxnSpPr>
        <p:spPr>
          <a:xfrm flipH="1">
            <a:off x="4162485" y="4888669"/>
            <a:ext cx="8801274" cy="1799002"/>
          </a:xfrm>
          <a:prstGeom prst="straightConnector1">
            <a:avLst/>
          </a:prstGeom>
          <a:ln w="28575">
            <a:solidFill>
              <a:srgbClr val="0070C0"/>
            </a:solidFill>
            <a:headEnd type="stealth" w="med" len="med"/>
            <a:tailEnd type="stealth" w="med" len="med"/>
          </a:ln>
        </p:spPr>
        <p:style>
          <a:lnRef idx="1">
            <a:schemeClr val="accent1"/>
          </a:lnRef>
          <a:fillRef idx="0">
            <a:schemeClr val="accent1"/>
          </a:fillRef>
          <a:effectRef idx="0">
            <a:schemeClr val="accent1"/>
          </a:effectRef>
          <a:fontRef idx="minor">
            <a:schemeClr val="tx1"/>
          </a:fontRef>
        </p:style>
      </p:cxnSp>
      <p:sp>
        <p:nvSpPr>
          <p:cNvPr id="113" name="TextBox 112"/>
          <p:cNvSpPr txBox="1"/>
          <p:nvPr/>
        </p:nvSpPr>
        <p:spPr>
          <a:xfrm rot="20960174">
            <a:off x="5474621" y="5496720"/>
            <a:ext cx="4264154" cy="523220"/>
          </a:xfrm>
          <a:prstGeom prst="rect">
            <a:avLst/>
          </a:prstGeom>
          <a:noFill/>
        </p:spPr>
        <p:txBody>
          <a:bodyPr wrap="square" rtlCol="0">
            <a:spAutoFit/>
          </a:bodyPr>
          <a:lstStyle/>
          <a:p>
            <a:pPr defTabSz="1828800" hangingPunct="1"/>
            <a:r>
              <a:rPr lang="en-AU" sz="2800" b="1" kern="1200" cap="none" dirty="0">
                <a:solidFill>
                  <a:srgbClr val="0070C0"/>
                </a:solidFill>
                <a:latin typeface="Arial"/>
              </a:rPr>
              <a:t>Data/Graphs requests</a:t>
            </a:r>
          </a:p>
        </p:txBody>
      </p:sp>
      <p:pic>
        <p:nvPicPr>
          <p:cNvPr id="114" name="Picture 113"/>
          <p:cNvPicPr>
            <a:picLocks noChangeAspect="1"/>
          </p:cNvPicPr>
          <p:nvPr/>
        </p:nvPicPr>
        <p:blipFill>
          <a:blip r:embed="rId5"/>
          <a:stretch>
            <a:fillRect/>
          </a:stretch>
        </p:blipFill>
        <p:spPr>
          <a:xfrm rot="20863102">
            <a:off x="4754404" y="5817500"/>
            <a:ext cx="931828" cy="609844"/>
          </a:xfrm>
          <a:prstGeom prst="rect">
            <a:avLst/>
          </a:prstGeom>
        </p:spPr>
      </p:pic>
      <p:grpSp>
        <p:nvGrpSpPr>
          <p:cNvPr id="116" name="Group 115"/>
          <p:cNvGrpSpPr/>
          <p:nvPr/>
        </p:nvGrpSpPr>
        <p:grpSpPr>
          <a:xfrm>
            <a:off x="5483564" y="2787106"/>
            <a:ext cx="3201432" cy="2672906"/>
            <a:chOff x="2370802" y="2031105"/>
            <a:chExt cx="1680605" cy="1364726"/>
          </a:xfrm>
        </p:grpSpPr>
        <p:grpSp>
          <p:nvGrpSpPr>
            <p:cNvPr id="143" name="Group 142"/>
            <p:cNvGrpSpPr/>
            <p:nvPr/>
          </p:nvGrpSpPr>
          <p:grpSpPr>
            <a:xfrm>
              <a:off x="2460351" y="2031105"/>
              <a:ext cx="1591056" cy="1364726"/>
              <a:chOff x="705503" y="2982022"/>
              <a:chExt cx="1591056" cy="1364726"/>
            </a:xfrm>
          </p:grpSpPr>
          <p:sp>
            <p:nvSpPr>
              <p:cNvPr id="145" name="Oval 144"/>
              <p:cNvSpPr/>
              <p:nvPr/>
            </p:nvSpPr>
            <p:spPr>
              <a:xfrm>
                <a:off x="705503" y="3002458"/>
                <a:ext cx="1591056" cy="1344290"/>
              </a:xfrm>
              <a:prstGeom prst="ellipse">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828800" hangingPunct="1"/>
                <a:endParaRPr lang="en-AU" sz="3600" b="1" kern="1200" cap="none" dirty="0">
                  <a:solidFill>
                    <a:srgbClr val="002060"/>
                  </a:solidFill>
                  <a:latin typeface="Arial"/>
                </a:endParaRPr>
              </a:p>
            </p:txBody>
          </p:sp>
          <p:pic>
            <p:nvPicPr>
              <p:cNvPr id="146" name="Picture 145"/>
              <p:cNvPicPr>
                <a:picLocks noChangeAspect="1"/>
              </p:cNvPicPr>
              <p:nvPr/>
            </p:nvPicPr>
            <p:blipFill>
              <a:blip r:embed="rId6"/>
              <a:stretch>
                <a:fillRect/>
              </a:stretch>
            </p:blipFill>
            <p:spPr>
              <a:xfrm>
                <a:off x="1344975" y="3296439"/>
                <a:ext cx="752383" cy="674424"/>
              </a:xfrm>
              <a:prstGeom prst="rect">
                <a:avLst/>
              </a:prstGeom>
            </p:spPr>
          </p:pic>
          <p:sp>
            <p:nvSpPr>
              <p:cNvPr id="147" name="TextBox 146"/>
              <p:cNvSpPr txBox="1"/>
              <p:nvPr/>
            </p:nvSpPr>
            <p:spPr>
              <a:xfrm>
                <a:off x="1016714" y="2982022"/>
                <a:ext cx="1005904" cy="267144"/>
              </a:xfrm>
              <a:prstGeom prst="rect">
                <a:avLst/>
              </a:prstGeom>
              <a:noFill/>
            </p:spPr>
            <p:txBody>
              <a:bodyPr wrap="square" rtlCol="0">
                <a:spAutoFit/>
              </a:bodyPr>
              <a:lstStyle/>
              <a:p>
                <a:pPr defTabSz="1828800" hangingPunct="1"/>
                <a:r>
                  <a:rPr lang="en-AU" sz="2800" b="1" kern="1200" cap="none" dirty="0">
                    <a:solidFill>
                      <a:srgbClr val="002060"/>
                    </a:solidFill>
                    <a:latin typeface="Arial"/>
                  </a:rPr>
                  <a:t>RTS</a:t>
                </a:r>
              </a:p>
            </p:txBody>
          </p:sp>
          <p:sp>
            <p:nvSpPr>
              <p:cNvPr id="148" name="TextBox 147"/>
              <p:cNvSpPr txBox="1"/>
              <p:nvPr/>
            </p:nvSpPr>
            <p:spPr>
              <a:xfrm>
                <a:off x="1134525" y="3998194"/>
                <a:ext cx="1122945" cy="267144"/>
              </a:xfrm>
              <a:prstGeom prst="rect">
                <a:avLst/>
              </a:prstGeom>
              <a:noFill/>
            </p:spPr>
            <p:txBody>
              <a:bodyPr wrap="square" rtlCol="0">
                <a:spAutoFit/>
              </a:bodyPr>
              <a:lstStyle>
                <a:defPPr>
                  <a:defRPr lang="en-US"/>
                </a:defPPr>
                <a:lvl1pPr algn="ctr">
                  <a:defRPr b="1">
                    <a:solidFill>
                      <a:srgbClr val="002060"/>
                    </a:solidFill>
                  </a:defRPr>
                </a:lvl1pPr>
              </a:lstStyle>
              <a:p>
                <a:pPr algn="l" defTabSz="1828800" hangingPunct="1"/>
                <a:r>
                  <a:rPr lang="en-AU" sz="2800" kern="1200" cap="none" dirty="0">
                    <a:latin typeface="Arial"/>
                  </a:rPr>
                  <a:t>DMS</a:t>
                </a:r>
              </a:p>
            </p:txBody>
          </p:sp>
        </p:grpSp>
        <p:sp>
          <p:nvSpPr>
            <p:cNvPr id="144" name="TextBox 143"/>
            <p:cNvSpPr txBox="1"/>
            <p:nvPr/>
          </p:nvSpPr>
          <p:spPr>
            <a:xfrm>
              <a:off x="2370802" y="2292683"/>
              <a:ext cx="1005903" cy="707147"/>
            </a:xfrm>
            <a:prstGeom prst="rect">
              <a:avLst/>
            </a:prstGeom>
            <a:noFill/>
          </p:spPr>
          <p:txBody>
            <a:bodyPr wrap="square" rtlCol="0">
              <a:spAutoFit/>
            </a:bodyPr>
            <a:lstStyle/>
            <a:p>
              <a:pPr defTabSz="1828800" hangingPunct="1"/>
              <a:r>
                <a:rPr lang="en-AU" sz="2800" b="1" kern="1200" cap="none" dirty="0">
                  <a:solidFill>
                    <a:srgbClr val="002060"/>
                  </a:solidFill>
                  <a:latin typeface="Arial"/>
                </a:rPr>
                <a:t>P1</a:t>
              </a:r>
            </a:p>
            <a:p>
              <a:pPr defTabSz="1828800" hangingPunct="1"/>
              <a:r>
                <a:rPr lang="en-AU" sz="2800" b="1" kern="1200" cap="none" dirty="0">
                  <a:solidFill>
                    <a:srgbClr val="002060"/>
                  </a:solidFill>
                  <a:latin typeface="Arial"/>
                </a:rPr>
                <a:t>:</a:t>
              </a:r>
            </a:p>
            <a:p>
              <a:pPr defTabSz="1828800" hangingPunct="1"/>
              <a:r>
                <a:rPr lang="en-AU" sz="2800" b="1" kern="1200" cap="none" dirty="0">
                  <a:solidFill>
                    <a:srgbClr val="002060"/>
                  </a:solidFill>
                  <a:latin typeface="Arial"/>
                </a:rPr>
                <a:t>P6</a:t>
              </a:r>
            </a:p>
          </p:txBody>
        </p:sp>
      </p:grpSp>
      <p:grpSp>
        <p:nvGrpSpPr>
          <p:cNvPr id="149" name="Group 148"/>
          <p:cNvGrpSpPr/>
          <p:nvPr/>
        </p:nvGrpSpPr>
        <p:grpSpPr>
          <a:xfrm>
            <a:off x="1284209" y="2416850"/>
            <a:ext cx="3061790" cy="2634308"/>
            <a:chOff x="4239154" y="1149686"/>
            <a:chExt cx="1630115" cy="1344290"/>
          </a:xfrm>
        </p:grpSpPr>
        <p:sp>
          <p:nvSpPr>
            <p:cNvPr id="150" name="Oval 149"/>
            <p:cNvSpPr/>
            <p:nvPr/>
          </p:nvSpPr>
          <p:spPr>
            <a:xfrm>
              <a:off x="4239154" y="1149686"/>
              <a:ext cx="1630115" cy="1344290"/>
            </a:xfrm>
            <a:prstGeom prst="ellipse">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828800" hangingPunct="1"/>
              <a:endParaRPr lang="en-AU" sz="3600" b="1" kern="1200" cap="none" dirty="0">
                <a:solidFill>
                  <a:srgbClr val="002060"/>
                </a:solidFill>
                <a:latin typeface="Arial"/>
              </a:endParaRPr>
            </a:p>
          </p:txBody>
        </p:sp>
        <p:pic>
          <p:nvPicPr>
            <p:cNvPr id="151" name="Picture 150"/>
            <p:cNvPicPr>
              <a:picLocks noChangeAspect="1"/>
            </p:cNvPicPr>
            <p:nvPr/>
          </p:nvPicPr>
          <p:blipFill>
            <a:blip r:embed="rId6"/>
            <a:stretch>
              <a:fillRect/>
            </a:stretch>
          </p:blipFill>
          <p:spPr>
            <a:xfrm>
              <a:off x="4767324" y="1363914"/>
              <a:ext cx="752383" cy="674424"/>
            </a:xfrm>
            <a:prstGeom prst="rect">
              <a:avLst/>
            </a:prstGeom>
          </p:spPr>
        </p:pic>
        <p:sp>
          <p:nvSpPr>
            <p:cNvPr id="152" name="TextBox 151"/>
            <p:cNvSpPr txBox="1"/>
            <p:nvPr/>
          </p:nvSpPr>
          <p:spPr>
            <a:xfrm>
              <a:off x="4610246" y="2078130"/>
              <a:ext cx="916981" cy="267000"/>
            </a:xfrm>
            <a:prstGeom prst="rect">
              <a:avLst/>
            </a:prstGeom>
            <a:noFill/>
          </p:spPr>
          <p:txBody>
            <a:bodyPr wrap="square" rtlCol="0">
              <a:spAutoFit/>
            </a:bodyPr>
            <a:lstStyle>
              <a:defPPr>
                <a:defRPr lang="en-US"/>
              </a:defPPr>
              <a:lvl1pPr algn="ctr">
                <a:defRPr b="1">
                  <a:solidFill>
                    <a:srgbClr val="002060"/>
                  </a:solidFill>
                </a:defRPr>
              </a:lvl1pPr>
            </a:lstStyle>
            <a:p>
              <a:pPr algn="l" defTabSz="1828800" hangingPunct="1"/>
              <a:r>
                <a:rPr lang="en-AU" sz="2800" kern="1200" cap="none" dirty="0">
                  <a:latin typeface="Arial"/>
                </a:rPr>
                <a:t>SCADA</a:t>
              </a:r>
            </a:p>
          </p:txBody>
        </p:sp>
      </p:grpSp>
      <p:grpSp>
        <p:nvGrpSpPr>
          <p:cNvPr id="153" name="Group 152"/>
          <p:cNvGrpSpPr/>
          <p:nvPr/>
        </p:nvGrpSpPr>
        <p:grpSpPr>
          <a:xfrm>
            <a:off x="1357058" y="6023814"/>
            <a:ext cx="3114236" cy="2621294"/>
            <a:chOff x="924517" y="3104482"/>
            <a:chExt cx="1182073" cy="938398"/>
          </a:xfrm>
        </p:grpSpPr>
        <p:sp>
          <p:nvSpPr>
            <p:cNvPr id="154" name="Oval 153"/>
            <p:cNvSpPr/>
            <p:nvPr/>
          </p:nvSpPr>
          <p:spPr>
            <a:xfrm>
              <a:off x="924517" y="3104482"/>
              <a:ext cx="1153981" cy="938398"/>
            </a:xfrm>
            <a:prstGeom prst="ellipse">
              <a:avLst/>
            </a:prstGeom>
            <a:solidFill>
              <a:srgbClr val="FFCC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828800" hangingPunct="1"/>
              <a:endParaRPr lang="en-AU" sz="3600" kern="1200" cap="none">
                <a:solidFill>
                  <a:prstClr val="white"/>
                </a:solidFill>
                <a:latin typeface="Arial"/>
              </a:endParaRPr>
            </a:p>
          </p:txBody>
        </p:sp>
        <p:sp>
          <p:nvSpPr>
            <p:cNvPr id="155" name="TextBox 154"/>
            <p:cNvSpPr txBox="1"/>
            <p:nvPr/>
          </p:nvSpPr>
          <p:spPr>
            <a:xfrm>
              <a:off x="1070203" y="3781468"/>
              <a:ext cx="1036387" cy="231380"/>
            </a:xfrm>
            <a:prstGeom prst="rect">
              <a:avLst/>
            </a:prstGeom>
            <a:noFill/>
          </p:spPr>
          <p:txBody>
            <a:bodyPr wrap="square" rtlCol="0">
              <a:spAutoFit/>
            </a:bodyPr>
            <a:lstStyle/>
            <a:p>
              <a:pPr algn="l" defTabSz="1828800" hangingPunct="1"/>
              <a:r>
                <a:rPr lang="en-AU" sz="3600" b="1" kern="1200" cap="none" dirty="0">
                  <a:solidFill>
                    <a:srgbClr val="002060"/>
                  </a:solidFill>
                  <a:latin typeface="Arial"/>
                </a:rPr>
                <a:t>Analytics</a:t>
              </a:r>
            </a:p>
          </p:txBody>
        </p:sp>
        <p:pic>
          <p:nvPicPr>
            <p:cNvPr id="156" name="Picture 155"/>
            <p:cNvPicPr>
              <a:picLocks noChangeAspect="1"/>
            </p:cNvPicPr>
            <p:nvPr/>
          </p:nvPicPr>
          <p:blipFill>
            <a:blip r:embed="rId7"/>
            <a:stretch>
              <a:fillRect/>
            </a:stretch>
          </p:blipFill>
          <p:spPr>
            <a:xfrm>
              <a:off x="1137416" y="3202559"/>
              <a:ext cx="761732" cy="607705"/>
            </a:xfrm>
            <a:prstGeom prst="rect">
              <a:avLst/>
            </a:prstGeom>
          </p:spPr>
        </p:pic>
      </p:grpSp>
      <p:cxnSp>
        <p:nvCxnSpPr>
          <p:cNvPr id="158" name="Straight Arrow Connector 157"/>
          <p:cNvCxnSpPr/>
          <p:nvPr/>
        </p:nvCxnSpPr>
        <p:spPr>
          <a:xfrm flipH="1" flipV="1">
            <a:off x="2901799" y="8624147"/>
            <a:ext cx="2" cy="1076974"/>
          </a:xfrm>
          <a:prstGeom prst="straightConnector1">
            <a:avLst/>
          </a:prstGeom>
          <a:ln w="28575">
            <a:solidFill>
              <a:srgbClr val="0070C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73" name="Group 172"/>
          <p:cNvGrpSpPr/>
          <p:nvPr/>
        </p:nvGrpSpPr>
        <p:grpSpPr>
          <a:xfrm>
            <a:off x="13909233" y="8286704"/>
            <a:ext cx="1909842" cy="1828800"/>
            <a:chOff x="8384714" y="2744049"/>
            <a:chExt cx="954921" cy="914400"/>
          </a:xfrm>
        </p:grpSpPr>
        <p:sp>
          <p:nvSpPr>
            <p:cNvPr id="174" name="Freeform 46"/>
            <p:cNvSpPr>
              <a:spLocks/>
            </p:cNvSpPr>
            <p:nvPr/>
          </p:nvSpPr>
          <p:spPr bwMode="auto">
            <a:xfrm>
              <a:off x="8432986" y="2744049"/>
              <a:ext cx="555364" cy="429795"/>
            </a:xfrm>
            <a:custGeom>
              <a:avLst/>
              <a:gdLst>
                <a:gd name="T0" fmla="*/ 2147483647 w 310"/>
                <a:gd name="T1" fmla="*/ 2147483647 h 251"/>
                <a:gd name="T2" fmla="*/ 2147483647 w 310"/>
                <a:gd name="T3" fmla="*/ 2147483647 h 251"/>
                <a:gd name="T4" fmla="*/ 2147483647 w 310"/>
                <a:gd name="T5" fmla="*/ 2147483647 h 251"/>
                <a:gd name="T6" fmla="*/ 2147483647 w 310"/>
                <a:gd name="T7" fmla="*/ 2147483647 h 251"/>
                <a:gd name="T8" fmla="*/ 2147483647 w 310"/>
                <a:gd name="T9" fmla="*/ 0 h 251"/>
                <a:gd name="T10" fmla="*/ 2147483647 w 310"/>
                <a:gd name="T11" fmla="*/ 2147483647 h 251"/>
                <a:gd name="T12" fmla="*/ 2147483647 w 310"/>
                <a:gd name="T13" fmla="*/ 2147483647 h 251"/>
                <a:gd name="T14" fmla="*/ 0 w 310"/>
                <a:gd name="T15" fmla="*/ 2147483647 h 251"/>
                <a:gd name="T16" fmla="*/ 2147483647 w 310"/>
                <a:gd name="T17" fmla="*/ 2147483647 h 251"/>
                <a:gd name="T18" fmla="*/ 2147483647 w 310"/>
                <a:gd name="T19" fmla="*/ 2147483647 h 25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10"/>
                <a:gd name="T31" fmla="*/ 0 h 251"/>
                <a:gd name="T32" fmla="*/ 310 w 310"/>
                <a:gd name="T33" fmla="*/ 251 h 25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10" h="251">
                  <a:moveTo>
                    <a:pt x="70" y="251"/>
                  </a:moveTo>
                  <a:cubicBezTo>
                    <a:pt x="76" y="165"/>
                    <a:pt x="146" y="96"/>
                    <a:pt x="233" y="94"/>
                  </a:cubicBezTo>
                  <a:lnTo>
                    <a:pt x="233" y="114"/>
                  </a:lnTo>
                  <a:lnTo>
                    <a:pt x="310" y="57"/>
                  </a:lnTo>
                  <a:lnTo>
                    <a:pt x="233" y="0"/>
                  </a:lnTo>
                  <a:lnTo>
                    <a:pt x="233" y="22"/>
                  </a:lnTo>
                  <a:cubicBezTo>
                    <a:pt x="112" y="25"/>
                    <a:pt x="12" y="117"/>
                    <a:pt x="0" y="236"/>
                  </a:cubicBezTo>
                  <a:lnTo>
                    <a:pt x="30" y="196"/>
                  </a:lnTo>
                  <a:lnTo>
                    <a:pt x="70" y="251"/>
                  </a:lnTo>
                  <a:close/>
                </a:path>
              </a:pathLst>
            </a:custGeom>
            <a:solidFill>
              <a:srgbClr val="0099FF"/>
            </a:solidFill>
            <a:ln>
              <a:noFill/>
            </a:ln>
          </p:spPr>
          <p:txBody>
            <a:bodyPr/>
            <a:lstStyle/>
            <a:p>
              <a:pPr algn="l" defTabSz="1828800" hangingPunct="1"/>
              <a:endParaRPr lang="en-AU" sz="3600" kern="1200" cap="none">
                <a:solidFill>
                  <a:prstClr val="black"/>
                </a:solidFill>
                <a:latin typeface="Arial"/>
              </a:endParaRPr>
            </a:p>
          </p:txBody>
        </p:sp>
        <p:sp>
          <p:nvSpPr>
            <p:cNvPr id="175" name="Freeform 47"/>
            <p:cNvSpPr>
              <a:spLocks/>
            </p:cNvSpPr>
            <p:nvPr/>
          </p:nvSpPr>
          <p:spPr bwMode="auto">
            <a:xfrm>
              <a:off x="8735999" y="3228654"/>
              <a:ext cx="555364" cy="429795"/>
            </a:xfrm>
            <a:custGeom>
              <a:avLst/>
              <a:gdLst>
                <a:gd name="T0" fmla="*/ 2147483647 w 310"/>
                <a:gd name="T1" fmla="*/ 0 h 251"/>
                <a:gd name="T2" fmla="*/ 2147483647 w 310"/>
                <a:gd name="T3" fmla="*/ 2147483647 h 251"/>
                <a:gd name="T4" fmla="*/ 2147483647 w 310"/>
                <a:gd name="T5" fmla="*/ 2147483647 h 251"/>
                <a:gd name="T6" fmla="*/ 0 w 310"/>
                <a:gd name="T7" fmla="*/ 2147483647 h 251"/>
                <a:gd name="T8" fmla="*/ 2147483647 w 310"/>
                <a:gd name="T9" fmla="*/ 2147483647 h 251"/>
                <a:gd name="T10" fmla="*/ 2147483647 w 310"/>
                <a:gd name="T11" fmla="*/ 2147483647 h 251"/>
                <a:gd name="T12" fmla="*/ 2147483647 w 310"/>
                <a:gd name="T13" fmla="*/ 2147483647 h 251"/>
                <a:gd name="T14" fmla="*/ 2147483647 w 310"/>
                <a:gd name="T15" fmla="*/ 2147483647 h 251"/>
                <a:gd name="T16" fmla="*/ 2147483647 w 310"/>
                <a:gd name="T17" fmla="*/ 2147483647 h 251"/>
                <a:gd name="T18" fmla="*/ 2147483647 w 310"/>
                <a:gd name="T19" fmla="*/ 0 h 25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10"/>
                <a:gd name="T31" fmla="*/ 0 h 251"/>
                <a:gd name="T32" fmla="*/ 310 w 310"/>
                <a:gd name="T33" fmla="*/ 251 h 25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10" h="251">
                  <a:moveTo>
                    <a:pt x="239" y="0"/>
                  </a:moveTo>
                  <a:cubicBezTo>
                    <a:pt x="234" y="85"/>
                    <a:pt x="163" y="154"/>
                    <a:pt x="77" y="156"/>
                  </a:cubicBezTo>
                  <a:lnTo>
                    <a:pt x="77" y="136"/>
                  </a:lnTo>
                  <a:lnTo>
                    <a:pt x="0" y="194"/>
                  </a:lnTo>
                  <a:lnTo>
                    <a:pt x="77" y="251"/>
                  </a:lnTo>
                  <a:lnTo>
                    <a:pt x="77" y="228"/>
                  </a:lnTo>
                  <a:cubicBezTo>
                    <a:pt x="198" y="225"/>
                    <a:pt x="298" y="133"/>
                    <a:pt x="310" y="14"/>
                  </a:cubicBezTo>
                  <a:lnTo>
                    <a:pt x="280" y="54"/>
                  </a:lnTo>
                  <a:lnTo>
                    <a:pt x="239" y="0"/>
                  </a:lnTo>
                  <a:close/>
                </a:path>
              </a:pathLst>
            </a:custGeom>
            <a:solidFill>
              <a:schemeClr val="accent2">
                <a:lumMod val="75000"/>
              </a:schemeClr>
            </a:solidFill>
            <a:ln>
              <a:noFill/>
            </a:ln>
          </p:spPr>
          <p:txBody>
            <a:bodyPr/>
            <a:lstStyle/>
            <a:p>
              <a:pPr algn="l" defTabSz="1828800" hangingPunct="1"/>
              <a:endParaRPr lang="en-AU" sz="3600" kern="1200" cap="none">
                <a:solidFill>
                  <a:prstClr val="black"/>
                </a:solidFill>
                <a:latin typeface="Arial"/>
              </a:endParaRPr>
            </a:p>
          </p:txBody>
        </p:sp>
        <p:sp>
          <p:nvSpPr>
            <p:cNvPr id="176" name="Freeform 48"/>
            <p:cNvSpPr>
              <a:spLocks/>
            </p:cNvSpPr>
            <p:nvPr/>
          </p:nvSpPr>
          <p:spPr bwMode="auto">
            <a:xfrm>
              <a:off x="8889895" y="2790180"/>
              <a:ext cx="449740" cy="530736"/>
            </a:xfrm>
            <a:custGeom>
              <a:avLst/>
              <a:gdLst>
                <a:gd name="T0" fmla="*/ 0 w 251"/>
                <a:gd name="T1" fmla="*/ 2147483647 h 310"/>
                <a:gd name="T2" fmla="*/ 2147483647 w 251"/>
                <a:gd name="T3" fmla="*/ 2147483647 h 310"/>
                <a:gd name="T4" fmla="*/ 2147483647 w 251"/>
                <a:gd name="T5" fmla="*/ 2147483647 h 310"/>
                <a:gd name="T6" fmla="*/ 2147483647 w 251"/>
                <a:gd name="T7" fmla="*/ 2147483647 h 310"/>
                <a:gd name="T8" fmla="*/ 2147483647 w 251"/>
                <a:gd name="T9" fmla="*/ 2147483647 h 310"/>
                <a:gd name="T10" fmla="*/ 2147483647 w 251"/>
                <a:gd name="T11" fmla="*/ 2147483647 h 310"/>
                <a:gd name="T12" fmla="*/ 2147483647 w 251"/>
                <a:gd name="T13" fmla="*/ 2147483647 h 310"/>
                <a:gd name="T14" fmla="*/ 2147483647 w 251"/>
                <a:gd name="T15" fmla="*/ 0 h 310"/>
                <a:gd name="T16" fmla="*/ 2147483647 w 251"/>
                <a:gd name="T17" fmla="*/ 2147483647 h 310"/>
                <a:gd name="T18" fmla="*/ 0 w 251"/>
                <a:gd name="T19" fmla="*/ 2147483647 h 3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51"/>
                <a:gd name="T31" fmla="*/ 0 h 310"/>
                <a:gd name="T32" fmla="*/ 251 w 251"/>
                <a:gd name="T33" fmla="*/ 310 h 31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51" h="310">
                  <a:moveTo>
                    <a:pt x="0" y="70"/>
                  </a:moveTo>
                  <a:cubicBezTo>
                    <a:pt x="86" y="76"/>
                    <a:pt x="154" y="146"/>
                    <a:pt x="156" y="233"/>
                  </a:cubicBezTo>
                  <a:lnTo>
                    <a:pt x="136" y="233"/>
                  </a:lnTo>
                  <a:lnTo>
                    <a:pt x="194" y="310"/>
                  </a:lnTo>
                  <a:lnTo>
                    <a:pt x="251" y="233"/>
                  </a:lnTo>
                  <a:lnTo>
                    <a:pt x="228" y="233"/>
                  </a:lnTo>
                  <a:cubicBezTo>
                    <a:pt x="226" y="112"/>
                    <a:pt x="133" y="12"/>
                    <a:pt x="14" y="0"/>
                  </a:cubicBezTo>
                  <a:lnTo>
                    <a:pt x="55" y="30"/>
                  </a:lnTo>
                  <a:lnTo>
                    <a:pt x="0" y="70"/>
                  </a:lnTo>
                  <a:close/>
                </a:path>
              </a:pathLst>
            </a:custGeom>
            <a:solidFill>
              <a:schemeClr val="accent3">
                <a:lumMod val="75000"/>
              </a:schemeClr>
            </a:solidFill>
            <a:ln>
              <a:noFill/>
            </a:ln>
          </p:spPr>
          <p:txBody>
            <a:bodyPr/>
            <a:lstStyle/>
            <a:p>
              <a:pPr algn="l" defTabSz="1828800" hangingPunct="1"/>
              <a:endParaRPr lang="en-AU" sz="3600" kern="1200" cap="none">
                <a:solidFill>
                  <a:prstClr val="black"/>
                </a:solidFill>
                <a:latin typeface="Arial"/>
              </a:endParaRPr>
            </a:p>
          </p:txBody>
        </p:sp>
        <p:sp>
          <p:nvSpPr>
            <p:cNvPr id="177" name="Freeform 49"/>
            <p:cNvSpPr>
              <a:spLocks/>
            </p:cNvSpPr>
            <p:nvPr/>
          </p:nvSpPr>
          <p:spPr bwMode="auto">
            <a:xfrm>
              <a:off x="8384714" y="3079755"/>
              <a:ext cx="449740" cy="530736"/>
            </a:xfrm>
            <a:custGeom>
              <a:avLst/>
              <a:gdLst>
                <a:gd name="T0" fmla="*/ 2147483647 w 251"/>
                <a:gd name="T1" fmla="*/ 2147483647 h 310"/>
                <a:gd name="T2" fmla="*/ 2147483647 w 251"/>
                <a:gd name="T3" fmla="*/ 2147483647 h 310"/>
                <a:gd name="T4" fmla="*/ 2147483647 w 251"/>
                <a:gd name="T5" fmla="*/ 2147483647 h 310"/>
                <a:gd name="T6" fmla="*/ 2147483647 w 251"/>
                <a:gd name="T7" fmla="*/ 0 h 310"/>
                <a:gd name="T8" fmla="*/ 0 w 251"/>
                <a:gd name="T9" fmla="*/ 2147483647 h 310"/>
                <a:gd name="T10" fmla="*/ 2147483647 w 251"/>
                <a:gd name="T11" fmla="*/ 2147483647 h 310"/>
                <a:gd name="T12" fmla="*/ 2147483647 w 251"/>
                <a:gd name="T13" fmla="*/ 2147483647 h 310"/>
                <a:gd name="T14" fmla="*/ 2147483647 w 251"/>
                <a:gd name="T15" fmla="*/ 2147483647 h 310"/>
                <a:gd name="T16" fmla="*/ 2147483647 w 251"/>
                <a:gd name="T17" fmla="*/ 2147483647 h 310"/>
                <a:gd name="T18" fmla="*/ 2147483647 w 251"/>
                <a:gd name="T19" fmla="*/ 2147483647 h 3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51"/>
                <a:gd name="T31" fmla="*/ 0 h 310"/>
                <a:gd name="T32" fmla="*/ 251 w 251"/>
                <a:gd name="T33" fmla="*/ 310 h 31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51" h="310">
                  <a:moveTo>
                    <a:pt x="251" y="239"/>
                  </a:moveTo>
                  <a:cubicBezTo>
                    <a:pt x="165" y="234"/>
                    <a:pt x="96" y="163"/>
                    <a:pt x="94" y="77"/>
                  </a:cubicBezTo>
                  <a:lnTo>
                    <a:pt x="114" y="77"/>
                  </a:lnTo>
                  <a:lnTo>
                    <a:pt x="57" y="0"/>
                  </a:lnTo>
                  <a:lnTo>
                    <a:pt x="0" y="77"/>
                  </a:lnTo>
                  <a:lnTo>
                    <a:pt x="22" y="77"/>
                  </a:lnTo>
                  <a:cubicBezTo>
                    <a:pt x="25" y="198"/>
                    <a:pt x="117" y="298"/>
                    <a:pt x="236" y="310"/>
                  </a:cubicBezTo>
                  <a:lnTo>
                    <a:pt x="196" y="280"/>
                  </a:lnTo>
                  <a:lnTo>
                    <a:pt x="251" y="239"/>
                  </a:lnTo>
                  <a:close/>
                </a:path>
              </a:pathLst>
            </a:custGeom>
            <a:solidFill>
              <a:srgbClr val="006600"/>
            </a:solidFill>
            <a:ln>
              <a:noFill/>
            </a:ln>
          </p:spPr>
          <p:txBody>
            <a:bodyPr/>
            <a:lstStyle/>
            <a:p>
              <a:pPr algn="l" defTabSz="1828800" hangingPunct="1"/>
              <a:endParaRPr lang="en-AU" sz="3600" kern="1200" cap="none">
                <a:solidFill>
                  <a:prstClr val="black"/>
                </a:solidFill>
                <a:latin typeface="Arial"/>
              </a:endParaRPr>
            </a:p>
          </p:txBody>
        </p:sp>
        <p:sp>
          <p:nvSpPr>
            <p:cNvPr id="178" name="TextBox 177"/>
            <p:cNvSpPr txBox="1"/>
            <p:nvPr/>
          </p:nvSpPr>
          <p:spPr>
            <a:xfrm>
              <a:off x="8527715" y="2996591"/>
              <a:ext cx="708791" cy="415499"/>
            </a:xfrm>
            <a:prstGeom prst="rect">
              <a:avLst/>
            </a:prstGeom>
            <a:noFill/>
          </p:spPr>
          <p:txBody>
            <a:bodyPr wrap="square" rtlCol="0">
              <a:spAutoFit/>
            </a:bodyPr>
            <a:lstStyle/>
            <a:p>
              <a:pPr defTabSz="1828800" hangingPunct="1"/>
              <a:r>
                <a:rPr lang="en-AU" sz="2400" b="1" kern="1200" cap="none" dirty="0">
                  <a:solidFill>
                    <a:srgbClr val="002060"/>
                  </a:solidFill>
                  <a:latin typeface="Arial"/>
                </a:rPr>
                <a:t>20 Min to 2h</a:t>
              </a:r>
            </a:p>
          </p:txBody>
        </p:sp>
      </p:grpSp>
      <p:cxnSp>
        <p:nvCxnSpPr>
          <p:cNvPr id="194" name="Straight Connector 193"/>
          <p:cNvCxnSpPr/>
          <p:nvPr/>
        </p:nvCxnSpPr>
        <p:spPr>
          <a:xfrm flipV="1">
            <a:off x="4347087" y="12299762"/>
            <a:ext cx="15883578" cy="53288"/>
          </a:xfrm>
          <a:prstGeom prst="line">
            <a:avLst/>
          </a:prstGeom>
          <a:ln w="28575">
            <a:solidFill>
              <a:srgbClr val="0070C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95" name="TextBox 194"/>
          <p:cNvSpPr txBox="1"/>
          <p:nvPr/>
        </p:nvSpPr>
        <p:spPr>
          <a:xfrm>
            <a:off x="5786382" y="11857531"/>
            <a:ext cx="4638652" cy="523220"/>
          </a:xfrm>
          <a:prstGeom prst="rect">
            <a:avLst/>
          </a:prstGeom>
          <a:noFill/>
        </p:spPr>
        <p:txBody>
          <a:bodyPr wrap="square" rtlCol="0">
            <a:spAutoFit/>
          </a:bodyPr>
          <a:lstStyle/>
          <a:p>
            <a:pPr defTabSz="1828800" hangingPunct="1"/>
            <a:r>
              <a:rPr lang="en-AU" sz="2800" b="1" kern="1200" cap="none" dirty="0">
                <a:solidFill>
                  <a:srgbClr val="0070C0"/>
                </a:solidFill>
                <a:latin typeface="Arial"/>
              </a:rPr>
              <a:t>Periodic 5 min AMI Data</a:t>
            </a:r>
          </a:p>
        </p:txBody>
      </p:sp>
      <p:grpSp>
        <p:nvGrpSpPr>
          <p:cNvPr id="47" name="Group 46"/>
          <p:cNvGrpSpPr/>
          <p:nvPr/>
        </p:nvGrpSpPr>
        <p:grpSpPr>
          <a:xfrm>
            <a:off x="12705192" y="10683082"/>
            <a:ext cx="4280808" cy="1879040"/>
            <a:chOff x="6616584" y="4799854"/>
            <a:chExt cx="2140404" cy="1288209"/>
          </a:xfrm>
        </p:grpSpPr>
        <p:pic>
          <p:nvPicPr>
            <p:cNvPr id="99" name="Picture 12"/>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616584" y="4799854"/>
              <a:ext cx="2140404" cy="12882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1" name="TextBox 100"/>
            <p:cNvSpPr txBox="1"/>
            <p:nvPr/>
          </p:nvSpPr>
          <p:spPr>
            <a:xfrm>
              <a:off x="7160907" y="5233715"/>
              <a:ext cx="1311458" cy="654105"/>
            </a:xfrm>
            <a:prstGeom prst="rect">
              <a:avLst/>
            </a:prstGeom>
            <a:noFill/>
          </p:spPr>
          <p:txBody>
            <a:bodyPr wrap="square" rtlCol="0">
              <a:spAutoFit/>
            </a:bodyPr>
            <a:lstStyle/>
            <a:p>
              <a:pPr defTabSz="1828800" hangingPunct="1"/>
              <a:r>
                <a:rPr lang="en-AU" sz="2800" b="1" kern="1200" cap="none" dirty="0">
                  <a:solidFill>
                    <a:srgbClr val="002060"/>
                  </a:solidFill>
                  <a:latin typeface="Arial"/>
                </a:rPr>
                <a:t>AMI</a:t>
              </a:r>
            </a:p>
            <a:p>
              <a:pPr defTabSz="1828800" hangingPunct="1"/>
              <a:r>
                <a:rPr lang="en-AU" sz="2800" b="1" kern="1200" cap="none" dirty="0">
                  <a:solidFill>
                    <a:srgbClr val="002060"/>
                  </a:solidFill>
                  <a:latin typeface="Arial"/>
                </a:rPr>
                <a:t>Comms </a:t>
              </a:r>
            </a:p>
          </p:txBody>
        </p:sp>
      </p:grpSp>
      <p:pic>
        <p:nvPicPr>
          <p:cNvPr id="196" name="Picture 195"/>
          <p:cNvPicPr>
            <a:picLocks noChangeAspect="1"/>
          </p:cNvPicPr>
          <p:nvPr/>
        </p:nvPicPr>
        <p:blipFill>
          <a:blip r:embed="rId9"/>
          <a:stretch>
            <a:fillRect/>
          </a:stretch>
        </p:blipFill>
        <p:spPr>
          <a:xfrm rot="18824704">
            <a:off x="20117780" y="3620375"/>
            <a:ext cx="1416248" cy="1675718"/>
          </a:xfrm>
          <a:prstGeom prst="rect">
            <a:avLst/>
          </a:prstGeom>
        </p:spPr>
      </p:pic>
      <p:grpSp>
        <p:nvGrpSpPr>
          <p:cNvPr id="201" name="Group 200"/>
          <p:cNvGrpSpPr/>
          <p:nvPr/>
        </p:nvGrpSpPr>
        <p:grpSpPr>
          <a:xfrm>
            <a:off x="12931006" y="2715043"/>
            <a:ext cx="3667808" cy="2895968"/>
            <a:chOff x="5895116" y="1639958"/>
            <a:chExt cx="1833904" cy="1447984"/>
          </a:xfrm>
        </p:grpSpPr>
        <p:sp>
          <p:nvSpPr>
            <p:cNvPr id="202" name="Rectangle 201"/>
            <p:cNvSpPr/>
            <p:nvPr/>
          </p:nvSpPr>
          <p:spPr>
            <a:xfrm>
              <a:off x="5895116" y="1685373"/>
              <a:ext cx="1833904" cy="1402569"/>
            </a:xfrm>
            <a:prstGeom prst="rect">
              <a:avLst/>
            </a:prstGeom>
            <a:solidFill>
              <a:schemeClr val="accent1">
                <a:lumMod val="10000"/>
                <a:lumOff val="9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828800" hangingPunct="1"/>
              <a:endParaRPr lang="en-AU" sz="3600" kern="1200" cap="none">
                <a:solidFill>
                  <a:prstClr val="white"/>
                </a:solidFill>
                <a:latin typeface="Arial"/>
              </a:endParaRPr>
            </a:p>
          </p:txBody>
        </p:sp>
        <p:sp>
          <p:nvSpPr>
            <p:cNvPr id="203" name="TextBox 202"/>
            <p:cNvSpPr txBox="1"/>
            <p:nvPr/>
          </p:nvSpPr>
          <p:spPr>
            <a:xfrm>
              <a:off x="5912548" y="1639958"/>
              <a:ext cx="1775191" cy="246222"/>
            </a:xfrm>
            <a:prstGeom prst="rect">
              <a:avLst/>
            </a:prstGeom>
            <a:noFill/>
          </p:spPr>
          <p:txBody>
            <a:bodyPr wrap="square" rtlCol="0">
              <a:spAutoFit/>
            </a:bodyPr>
            <a:lstStyle/>
            <a:p>
              <a:pPr algn="l" defTabSz="1828800" hangingPunct="1"/>
              <a:r>
                <a:rPr lang="en-AU" sz="2600" b="1" kern="1200" cap="none" dirty="0">
                  <a:solidFill>
                    <a:srgbClr val="002060"/>
                  </a:solidFill>
                  <a:latin typeface="Arial"/>
                </a:rPr>
                <a:t>Field Mobility</a:t>
              </a:r>
            </a:p>
          </p:txBody>
        </p:sp>
        <p:pic>
          <p:nvPicPr>
            <p:cNvPr id="204" name="Picture 203"/>
            <p:cNvPicPr>
              <a:picLocks noChangeAspect="1"/>
            </p:cNvPicPr>
            <p:nvPr/>
          </p:nvPicPr>
          <p:blipFill>
            <a:blip r:embed="rId10"/>
            <a:stretch>
              <a:fillRect/>
            </a:stretch>
          </p:blipFill>
          <p:spPr>
            <a:xfrm>
              <a:off x="6783043" y="1861090"/>
              <a:ext cx="837526" cy="554497"/>
            </a:xfrm>
            <a:prstGeom prst="rect">
              <a:avLst/>
            </a:prstGeom>
          </p:spPr>
        </p:pic>
        <p:grpSp>
          <p:nvGrpSpPr>
            <p:cNvPr id="205" name="Group 204"/>
            <p:cNvGrpSpPr/>
            <p:nvPr/>
          </p:nvGrpSpPr>
          <p:grpSpPr>
            <a:xfrm>
              <a:off x="6015372" y="2083818"/>
              <a:ext cx="857681" cy="415928"/>
              <a:chOff x="5588000" y="3060700"/>
              <a:chExt cx="1016000" cy="875694"/>
            </a:xfrm>
          </p:grpSpPr>
          <p:grpSp>
            <p:nvGrpSpPr>
              <p:cNvPr id="219" name="Group 4"/>
              <p:cNvGrpSpPr>
                <a:grpSpLocks noChangeAspect="1"/>
              </p:cNvGrpSpPr>
              <p:nvPr/>
            </p:nvGrpSpPr>
            <p:grpSpPr bwMode="auto">
              <a:xfrm>
                <a:off x="5588000" y="3060700"/>
                <a:ext cx="1016000" cy="736600"/>
                <a:chOff x="3520" y="1928"/>
                <a:chExt cx="640" cy="464"/>
              </a:xfrm>
            </p:grpSpPr>
            <p:sp>
              <p:nvSpPr>
                <p:cNvPr id="221" name="AutoShape 3"/>
                <p:cNvSpPr>
                  <a:spLocks noChangeAspect="1" noChangeArrowheads="1" noTextEdit="1"/>
                </p:cNvSpPr>
                <p:nvPr/>
              </p:nvSpPr>
              <p:spPr bwMode="auto">
                <a:xfrm>
                  <a:off x="3520" y="1928"/>
                  <a:ext cx="640" cy="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82880" tIns="91440" rIns="182880" bIns="91440" numCol="1" anchor="t" anchorCtr="0" compatLnSpc="1">
                  <a:prstTxWarp prst="textNoShape">
                    <a:avLst/>
                  </a:prstTxWarp>
                </a:bodyPr>
                <a:lstStyle/>
                <a:p>
                  <a:pPr algn="l" defTabSz="1828800" hangingPunct="1"/>
                  <a:endParaRPr lang="en-AU" sz="3600" kern="1200" cap="none">
                    <a:solidFill>
                      <a:prstClr val="black"/>
                    </a:solidFill>
                    <a:latin typeface="Arial"/>
                  </a:endParaRPr>
                </a:p>
              </p:txBody>
            </p:sp>
            <p:sp>
              <p:nvSpPr>
                <p:cNvPr id="222" name="Freeform 5"/>
                <p:cNvSpPr>
                  <a:spLocks/>
                </p:cNvSpPr>
                <p:nvPr/>
              </p:nvSpPr>
              <p:spPr bwMode="auto">
                <a:xfrm>
                  <a:off x="3528" y="1936"/>
                  <a:ext cx="624" cy="448"/>
                </a:xfrm>
                <a:custGeom>
                  <a:avLst/>
                  <a:gdLst>
                    <a:gd name="T0" fmla="*/ 112 w 1232"/>
                    <a:gd name="T1" fmla="*/ 880 h 880"/>
                    <a:gd name="T2" fmla="*/ 0 w 1232"/>
                    <a:gd name="T3" fmla="*/ 768 h 880"/>
                    <a:gd name="T4" fmla="*/ 0 w 1232"/>
                    <a:gd name="T5" fmla="*/ 112 h 880"/>
                    <a:gd name="T6" fmla="*/ 112 w 1232"/>
                    <a:gd name="T7" fmla="*/ 0 h 880"/>
                    <a:gd name="T8" fmla="*/ 1120 w 1232"/>
                    <a:gd name="T9" fmla="*/ 0 h 880"/>
                    <a:gd name="T10" fmla="*/ 1232 w 1232"/>
                    <a:gd name="T11" fmla="*/ 112 h 880"/>
                    <a:gd name="T12" fmla="*/ 1232 w 1232"/>
                    <a:gd name="T13" fmla="*/ 768 h 880"/>
                    <a:gd name="T14" fmla="*/ 1120 w 1232"/>
                    <a:gd name="T15" fmla="*/ 880 h 880"/>
                    <a:gd name="T16" fmla="*/ 112 w 1232"/>
                    <a:gd name="T17" fmla="*/ 88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2" h="880">
                      <a:moveTo>
                        <a:pt x="112" y="880"/>
                      </a:moveTo>
                      <a:cubicBezTo>
                        <a:pt x="51" y="880"/>
                        <a:pt x="0" y="830"/>
                        <a:pt x="0" y="768"/>
                      </a:cubicBezTo>
                      <a:lnTo>
                        <a:pt x="0" y="112"/>
                      </a:lnTo>
                      <a:cubicBezTo>
                        <a:pt x="0" y="51"/>
                        <a:pt x="51" y="0"/>
                        <a:pt x="112" y="0"/>
                      </a:cubicBezTo>
                      <a:lnTo>
                        <a:pt x="1120" y="0"/>
                      </a:lnTo>
                      <a:cubicBezTo>
                        <a:pt x="1182" y="0"/>
                        <a:pt x="1232" y="51"/>
                        <a:pt x="1232" y="112"/>
                      </a:cubicBezTo>
                      <a:lnTo>
                        <a:pt x="1232" y="768"/>
                      </a:lnTo>
                      <a:cubicBezTo>
                        <a:pt x="1232" y="830"/>
                        <a:pt x="1182" y="880"/>
                        <a:pt x="1120" y="880"/>
                      </a:cubicBezTo>
                      <a:lnTo>
                        <a:pt x="112" y="880"/>
                      </a:lnTo>
                      <a:close/>
                    </a:path>
                  </a:pathLst>
                </a:custGeom>
                <a:solidFill>
                  <a:srgbClr val="FFFFFF"/>
                </a:solidFill>
                <a:ln w="0">
                  <a:solidFill>
                    <a:srgbClr val="000000"/>
                  </a:solidFill>
                  <a:prstDash val="solid"/>
                  <a:round/>
                  <a:headEnd/>
                  <a:tailEnd/>
                </a:ln>
              </p:spPr>
              <p:txBody>
                <a:bodyPr vert="horz" wrap="square" lIns="182880" tIns="91440" rIns="182880" bIns="91440" numCol="1" anchor="t" anchorCtr="0" compatLnSpc="1">
                  <a:prstTxWarp prst="textNoShape">
                    <a:avLst/>
                  </a:prstTxWarp>
                </a:bodyPr>
                <a:lstStyle/>
                <a:p>
                  <a:pPr algn="l" defTabSz="1828800" hangingPunct="1"/>
                  <a:endParaRPr lang="en-AU" sz="3600" kern="1200" cap="none">
                    <a:solidFill>
                      <a:prstClr val="black"/>
                    </a:solidFill>
                    <a:latin typeface="Arial"/>
                  </a:endParaRPr>
                </a:p>
              </p:txBody>
            </p:sp>
            <p:sp>
              <p:nvSpPr>
                <p:cNvPr id="223" name="Freeform 6"/>
                <p:cNvSpPr>
                  <a:spLocks/>
                </p:cNvSpPr>
                <p:nvPr/>
              </p:nvSpPr>
              <p:spPr bwMode="auto">
                <a:xfrm>
                  <a:off x="3544" y="1952"/>
                  <a:ext cx="592" cy="416"/>
                </a:xfrm>
                <a:custGeom>
                  <a:avLst/>
                  <a:gdLst>
                    <a:gd name="T0" fmla="*/ 1168 w 1168"/>
                    <a:gd name="T1" fmla="*/ 736 h 816"/>
                    <a:gd name="T2" fmla="*/ 1088 w 1168"/>
                    <a:gd name="T3" fmla="*/ 816 h 816"/>
                    <a:gd name="T4" fmla="*/ 80 w 1168"/>
                    <a:gd name="T5" fmla="*/ 816 h 816"/>
                    <a:gd name="T6" fmla="*/ 0 w 1168"/>
                    <a:gd name="T7" fmla="*/ 736 h 816"/>
                    <a:gd name="T8" fmla="*/ 0 w 1168"/>
                    <a:gd name="T9" fmla="*/ 80 h 816"/>
                    <a:gd name="T10" fmla="*/ 80 w 1168"/>
                    <a:gd name="T11" fmla="*/ 0 h 816"/>
                    <a:gd name="T12" fmla="*/ 1088 w 1168"/>
                    <a:gd name="T13" fmla="*/ 0 h 816"/>
                    <a:gd name="T14" fmla="*/ 1168 w 1168"/>
                    <a:gd name="T15" fmla="*/ 80 h 816"/>
                    <a:gd name="T16" fmla="*/ 1168 w 1168"/>
                    <a:gd name="T17" fmla="*/ 736 h 8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68" h="816">
                      <a:moveTo>
                        <a:pt x="1168" y="736"/>
                      </a:moveTo>
                      <a:cubicBezTo>
                        <a:pt x="1168" y="781"/>
                        <a:pt x="1133" y="816"/>
                        <a:pt x="1088" y="816"/>
                      </a:cubicBezTo>
                      <a:lnTo>
                        <a:pt x="80" y="816"/>
                      </a:lnTo>
                      <a:cubicBezTo>
                        <a:pt x="36" y="816"/>
                        <a:pt x="0" y="781"/>
                        <a:pt x="0" y="736"/>
                      </a:cubicBezTo>
                      <a:lnTo>
                        <a:pt x="0" y="80"/>
                      </a:lnTo>
                      <a:cubicBezTo>
                        <a:pt x="0" y="36"/>
                        <a:pt x="36" y="0"/>
                        <a:pt x="80" y="0"/>
                      </a:cubicBezTo>
                      <a:lnTo>
                        <a:pt x="1088" y="0"/>
                      </a:lnTo>
                      <a:cubicBezTo>
                        <a:pt x="1133" y="0"/>
                        <a:pt x="1168" y="36"/>
                        <a:pt x="1168" y="80"/>
                      </a:cubicBezTo>
                      <a:lnTo>
                        <a:pt x="1168" y="736"/>
                      </a:lnTo>
                      <a:close/>
                    </a:path>
                  </a:pathLst>
                </a:custGeom>
                <a:solidFill>
                  <a:srgbClr val="919191"/>
                </a:solidFill>
                <a:ln w="0">
                  <a:solidFill>
                    <a:srgbClr val="000000"/>
                  </a:solidFill>
                  <a:prstDash val="solid"/>
                  <a:round/>
                  <a:headEnd/>
                  <a:tailEnd/>
                </a:ln>
              </p:spPr>
              <p:txBody>
                <a:bodyPr vert="horz" wrap="square" lIns="182880" tIns="91440" rIns="182880" bIns="91440" numCol="1" anchor="t" anchorCtr="0" compatLnSpc="1">
                  <a:prstTxWarp prst="textNoShape">
                    <a:avLst/>
                  </a:prstTxWarp>
                </a:bodyPr>
                <a:lstStyle/>
                <a:p>
                  <a:pPr algn="l" defTabSz="1828800" hangingPunct="1"/>
                  <a:endParaRPr lang="en-AU" sz="3600" kern="1200" cap="none">
                    <a:solidFill>
                      <a:prstClr val="black"/>
                    </a:solidFill>
                    <a:latin typeface="Arial"/>
                  </a:endParaRPr>
                </a:p>
              </p:txBody>
            </p:sp>
            <p:sp>
              <p:nvSpPr>
                <p:cNvPr id="224" name="Oval 7"/>
                <p:cNvSpPr>
                  <a:spLocks noChangeArrowheads="1"/>
                </p:cNvSpPr>
                <p:nvPr/>
              </p:nvSpPr>
              <p:spPr bwMode="auto">
                <a:xfrm>
                  <a:off x="3828" y="1969"/>
                  <a:ext cx="16" cy="16"/>
                </a:xfrm>
                <a:prstGeom prst="ellipse">
                  <a:avLst/>
                </a:prstGeom>
                <a:solidFill>
                  <a:srgbClr val="FFFFFF"/>
                </a:solidFill>
                <a:ln w="0">
                  <a:solidFill>
                    <a:srgbClr val="000000"/>
                  </a:solidFill>
                  <a:prstDash val="solid"/>
                  <a:round/>
                  <a:headEnd/>
                  <a:tailEnd/>
                </a:ln>
              </p:spPr>
              <p:txBody>
                <a:bodyPr vert="horz" wrap="square" lIns="182880" tIns="91440" rIns="182880" bIns="91440" numCol="1" anchor="t" anchorCtr="0" compatLnSpc="1">
                  <a:prstTxWarp prst="textNoShape">
                    <a:avLst/>
                  </a:prstTxWarp>
                </a:bodyPr>
                <a:lstStyle/>
                <a:p>
                  <a:pPr algn="l" defTabSz="1828800" hangingPunct="1"/>
                  <a:endParaRPr lang="en-AU" sz="3600" kern="1200" cap="none">
                    <a:solidFill>
                      <a:prstClr val="black"/>
                    </a:solidFill>
                    <a:latin typeface="Arial"/>
                  </a:endParaRPr>
                </a:p>
              </p:txBody>
            </p:sp>
            <p:sp>
              <p:nvSpPr>
                <p:cNvPr id="225" name="Rectangle 8"/>
                <p:cNvSpPr>
                  <a:spLocks noChangeArrowheads="1"/>
                </p:cNvSpPr>
                <p:nvPr/>
              </p:nvSpPr>
              <p:spPr bwMode="auto">
                <a:xfrm>
                  <a:off x="3577" y="2001"/>
                  <a:ext cx="526" cy="31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82880" tIns="91440" rIns="182880" bIns="91440" numCol="1" anchor="t" anchorCtr="0" compatLnSpc="1">
                  <a:prstTxWarp prst="textNoShape">
                    <a:avLst/>
                  </a:prstTxWarp>
                </a:bodyPr>
                <a:lstStyle/>
                <a:p>
                  <a:pPr algn="l" defTabSz="1828800" hangingPunct="1"/>
                  <a:endParaRPr lang="en-AU" sz="3600" kern="1200" cap="none">
                    <a:solidFill>
                      <a:prstClr val="black"/>
                    </a:solidFill>
                    <a:latin typeface="Arial"/>
                  </a:endParaRPr>
                </a:p>
              </p:txBody>
            </p:sp>
            <p:sp>
              <p:nvSpPr>
                <p:cNvPr id="226" name="Rectangle 9"/>
                <p:cNvSpPr>
                  <a:spLocks noChangeArrowheads="1"/>
                </p:cNvSpPr>
                <p:nvPr/>
              </p:nvSpPr>
              <p:spPr bwMode="auto">
                <a:xfrm>
                  <a:off x="3593" y="2018"/>
                  <a:ext cx="494" cy="284"/>
                </a:xfrm>
                <a:prstGeom prst="rect">
                  <a:avLst/>
                </a:prstGeom>
                <a:solidFill>
                  <a:srgbClr val="E0795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82880" tIns="91440" rIns="182880" bIns="91440" numCol="1" anchor="t" anchorCtr="0" compatLnSpc="1">
                  <a:prstTxWarp prst="textNoShape">
                    <a:avLst/>
                  </a:prstTxWarp>
                </a:bodyPr>
                <a:lstStyle/>
                <a:p>
                  <a:pPr algn="l" defTabSz="1828800" hangingPunct="1"/>
                  <a:endParaRPr lang="en-AU" sz="3600" kern="1200" cap="none">
                    <a:solidFill>
                      <a:prstClr val="black"/>
                    </a:solidFill>
                    <a:latin typeface="Arial"/>
                  </a:endParaRPr>
                </a:p>
              </p:txBody>
            </p:sp>
          </p:grpSp>
          <p:sp>
            <p:nvSpPr>
              <p:cNvPr id="220" name="TextBox 219"/>
              <p:cNvSpPr txBox="1"/>
              <p:nvPr/>
            </p:nvSpPr>
            <p:spPr>
              <a:xfrm>
                <a:off x="5709911" y="3256003"/>
                <a:ext cx="829796" cy="680391"/>
              </a:xfrm>
              <a:prstGeom prst="rect">
                <a:avLst/>
              </a:prstGeom>
              <a:noFill/>
            </p:spPr>
            <p:txBody>
              <a:bodyPr wrap="square" rtlCol="0">
                <a:spAutoFit/>
              </a:bodyPr>
              <a:lstStyle/>
              <a:p>
                <a:pPr algn="l" defTabSz="1828800" hangingPunct="1"/>
                <a:r>
                  <a:rPr lang="en-AU" sz="3600" b="1" kern="1200" cap="none" dirty="0">
                    <a:solidFill>
                      <a:srgbClr val="002060"/>
                    </a:solidFill>
                    <a:latin typeface="Arial"/>
                  </a:rPr>
                  <a:t>iPad</a:t>
                </a:r>
              </a:p>
            </p:txBody>
          </p:sp>
        </p:grpSp>
        <p:grpSp>
          <p:nvGrpSpPr>
            <p:cNvPr id="206" name="Group 205"/>
            <p:cNvGrpSpPr/>
            <p:nvPr/>
          </p:nvGrpSpPr>
          <p:grpSpPr>
            <a:xfrm>
              <a:off x="5918701" y="2223007"/>
              <a:ext cx="857681" cy="349863"/>
              <a:chOff x="5588000" y="3060700"/>
              <a:chExt cx="1016000" cy="736600"/>
            </a:xfrm>
          </p:grpSpPr>
          <p:grpSp>
            <p:nvGrpSpPr>
              <p:cNvPr id="211" name="Group 4"/>
              <p:cNvGrpSpPr>
                <a:grpSpLocks noChangeAspect="1"/>
              </p:cNvGrpSpPr>
              <p:nvPr/>
            </p:nvGrpSpPr>
            <p:grpSpPr bwMode="auto">
              <a:xfrm>
                <a:off x="5588000" y="3060700"/>
                <a:ext cx="1016000" cy="736600"/>
                <a:chOff x="3520" y="1928"/>
                <a:chExt cx="640" cy="464"/>
              </a:xfrm>
            </p:grpSpPr>
            <p:sp>
              <p:nvSpPr>
                <p:cNvPr id="213" name="AutoShape 3"/>
                <p:cNvSpPr>
                  <a:spLocks noChangeAspect="1" noChangeArrowheads="1" noTextEdit="1"/>
                </p:cNvSpPr>
                <p:nvPr/>
              </p:nvSpPr>
              <p:spPr bwMode="auto">
                <a:xfrm>
                  <a:off x="3520" y="1928"/>
                  <a:ext cx="640" cy="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82880" tIns="91440" rIns="182880" bIns="91440" numCol="1" anchor="t" anchorCtr="0" compatLnSpc="1">
                  <a:prstTxWarp prst="textNoShape">
                    <a:avLst/>
                  </a:prstTxWarp>
                </a:bodyPr>
                <a:lstStyle/>
                <a:p>
                  <a:pPr algn="l" defTabSz="1828800" hangingPunct="1"/>
                  <a:endParaRPr lang="en-AU" sz="3600" kern="1200" cap="none">
                    <a:solidFill>
                      <a:prstClr val="black"/>
                    </a:solidFill>
                    <a:latin typeface="Arial"/>
                  </a:endParaRPr>
                </a:p>
              </p:txBody>
            </p:sp>
            <p:sp>
              <p:nvSpPr>
                <p:cNvPr id="214" name="Freeform 5"/>
                <p:cNvSpPr>
                  <a:spLocks/>
                </p:cNvSpPr>
                <p:nvPr/>
              </p:nvSpPr>
              <p:spPr bwMode="auto">
                <a:xfrm>
                  <a:off x="3528" y="1936"/>
                  <a:ext cx="624" cy="448"/>
                </a:xfrm>
                <a:custGeom>
                  <a:avLst/>
                  <a:gdLst>
                    <a:gd name="T0" fmla="*/ 112 w 1232"/>
                    <a:gd name="T1" fmla="*/ 880 h 880"/>
                    <a:gd name="T2" fmla="*/ 0 w 1232"/>
                    <a:gd name="T3" fmla="*/ 768 h 880"/>
                    <a:gd name="T4" fmla="*/ 0 w 1232"/>
                    <a:gd name="T5" fmla="*/ 112 h 880"/>
                    <a:gd name="T6" fmla="*/ 112 w 1232"/>
                    <a:gd name="T7" fmla="*/ 0 h 880"/>
                    <a:gd name="T8" fmla="*/ 1120 w 1232"/>
                    <a:gd name="T9" fmla="*/ 0 h 880"/>
                    <a:gd name="T10" fmla="*/ 1232 w 1232"/>
                    <a:gd name="T11" fmla="*/ 112 h 880"/>
                    <a:gd name="T12" fmla="*/ 1232 w 1232"/>
                    <a:gd name="T13" fmla="*/ 768 h 880"/>
                    <a:gd name="T14" fmla="*/ 1120 w 1232"/>
                    <a:gd name="T15" fmla="*/ 880 h 880"/>
                    <a:gd name="T16" fmla="*/ 112 w 1232"/>
                    <a:gd name="T17" fmla="*/ 88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2" h="880">
                      <a:moveTo>
                        <a:pt x="112" y="880"/>
                      </a:moveTo>
                      <a:cubicBezTo>
                        <a:pt x="51" y="880"/>
                        <a:pt x="0" y="830"/>
                        <a:pt x="0" y="768"/>
                      </a:cubicBezTo>
                      <a:lnTo>
                        <a:pt x="0" y="112"/>
                      </a:lnTo>
                      <a:cubicBezTo>
                        <a:pt x="0" y="51"/>
                        <a:pt x="51" y="0"/>
                        <a:pt x="112" y="0"/>
                      </a:cubicBezTo>
                      <a:lnTo>
                        <a:pt x="1120" y="0"/>
                      </a:lnTo>
                      <a:cubicBezTo>
                        <a:pt x="1182" y="0"/>
                        <a:pt x="1232" y="51"/>
                        <a:pt x="1232" y="112"/>
                      </a:cubicBezTo>
                      <a:lnTo>
                        <a:pt x="1232" y="768"/>
                      </a:lnTo>
                      <a:cubicBezTo>
                        <a:pt x="1232" y="830"/>
                        <a:pt x="1182" y="880"/>
                        <a:pt x="1120" y="880"/>
                      </a:cubicBezTo>
                      <a:lnTo>
                        <a:pt x="112" y="880"/>
                      </a:lnTo>
                      <a:close/>
                    </a:path>
                  </a:pathLst>
                </a:custGeom>
                <a:solidFill>
                  <a:srgbClr val="FFFFFF"/>
                </a:solidFill>
                <a:ln w="0">
                  <a:solidFill>
                    <a:srgbClr val="000000"/>
                  </a:solidFill>
                  <a:prstDash val="solid"/>
                  <a:round/>
                  <a:headEnd/>
                  <a:tailEnd/>
                </a:ln>
              </p:spPr>
              <p:txBody>
                <a:bodyPr vert="horz" wrap="square" lIns="182880" tIns="91440" rIns="182880" bIns="91440" numCol="1" anchor="t" anchorCtr="0" compatLnSpc="1">
                  <a:prstTxWarp prst="textNoShape">
                    <a:avLst/>
                  </a:prstTxWarp>
                </a:bodyPr>
                <a:lstStyle/>
                <a:p>
                  <a:pPr algn="l" defTabSz="1828800" hangingPunct="1"/>
                  <a:endParaRPr lang="en-AU" sz="3600" kern="1200" cap="none">
                    <a:solidFill>
                      <a:prstClr val="black"/>
                    </a:solidFill>
                    <a:latin typeface="Arial"/>
                  </a:endParaRPr>
                </a:p>
              </p:txBody>
            </p:sp>
            <p:sp>
              <p:nvSpPr>
                <p:cNvPr id="215" name="Freeform 6"/>
                <p:cNvSpPr>
                  <a:spLocks/>
                </p:cNvSpPr>
                <p:nvPr/>
              </p:nvSpPr>
              <p:spPr bwMode="auto">
                <a:xfrm>
                  <a:off x="3544" y="1952"/>
                  <a:ext cx="592" cy="416"/>
                </a:xfrm>
                <a:custGeom>
                  <a:avLst/>
                  <a:gdLst>
                    <a:gd name="T0" fmla="*/ 1168 w 1168"/>
                    <a:gd name="T1" fmla="*/ 736 h 816"/>
                    <a:gd name="T2" fmla="*/ 1088 w 1168"/>
                    <a:gd name="T3" fmla="*/ 816 h 816"/>
                    <a:gd name="T4" fmla="*/ 80 w 1168"/>
                    <a:gd name="T5" fmla="*/ 816 h 816"/>
                    <a:gd name="T6" fmla="*/ 0 w 1168"/>
                    <a:gd name="T7" fmla="*/ 736 h 816"/>
                    <a:gd name="T8" fmla="*/ 0 w 1168"/>
                    <a:gd name="T9" fmla="*/ 80 h 816"/>
                    <a:gd name="T10" fmla="*/ 80 w 1168"/>
                    <a:gd name="T11" fmla="*/ 0 h 816"/>
                    <a:gd name="T12" fmla="*/ 1088 w 1168"/>
                    <a:gd name="T13" fmla="*/ 0 h 816"/>
                    <a:gd name="T14" fmla="*/ 1168 w 1168"/>
                    <a:gd name="T15" fmla="*/ 80 h 816"/>
                    <a:gd name="T16" fmla="*/ 1168 w 1168"/>
                    <a:gd name="T17" fmla="*/ 736 h 8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68" h="816">
                      <a:moveTo>
                        <a:pt x="1168" y="736"/>
                      </a:moveTo>
                      <a:cubicBezTo>
                        <a:pt x="1168" y="781"/>
                        <a:pt x="1133" y="816"/>
                        <a:pt x="1088" y="816"/>
                      </a:cubicBezTo>
                      <a:lnTo>
                        <a:pt x="80" y="816"/>
                      </a:lnTo>
                      <a:cubicBezTo>
                        <a:pt x="36" y="816"/>
                        <a:pt x="0" y="781"/>
                        <a:pt x="0" y="736"/>
                      </a:cubicBezTo>
                      <a:lnTo>
                        <a:pt x="0" y="80"/>
                      </a:lnTo>
                      <a:cubicBezTo>
                        <a:pt x="0" y="36"/>
                        <a:pt x="36" y="0"/>
                        <a:pt x="80" y="0"/>
                      </a:cubicBezTo>
                      <a:lnTo>
                        <a:pt x="1088" y="0"/>
                      </a:lnTo>
                      <a:cubicBezTo>
                        <a:pt x="1133" y="0"/>
                        <a:pt x="1168" y="36"/>
                        <a:pt x="1168" y="80"/>
                      </a:cubicBezTo>
                      <a:lnTo>
                        <a:pt x="1168" y="736"/>
                      </a:lnTo>
                      <a:close/>
                    </a:path>
                  </a:pathLst>
                </a:custGeom>
                <a:solidFill>
                  <a:srgbClr val="919191"/>
                </a:solidFill>
                <a:ln w="0">
                  <a:solidFill>
                    <a:srgbClr val="000000"/>
                  </a:solidFill>
                  <a:prstDash val="solid"/>
                  <a:round/>
                  <a:headEnd/>
                  <a:tailEnd/>
                </a:ln>
              </p:spPr>
              <p:txBody>
                <a:bodyPr vert="horz" wrap="square" lIns="182880" tIns="91440" rIns="182880" bIns="91440" numCol="1" anchor="t" anchorCtr="0" compatLnSpc="1">
                  <a:prstTxWarp prst="textNoShape">
                    <a:avLst/>
                  </a:prstTxWarp>
                </a:bodyPr>
                <a:lstStyle/>
                <a:p>
                  <a:pPr algn="l" defTabSz="1828800" hangingPunct="1"/>
                  <a:endParaRPr lang="en-AU" sz="3600" kern="1200" cap="none">
                    <a:solidFill>
                      <a:prstClr val="black"/>
                    </a:solidFill>
                    <a:latin typeface="Arial"/>
                  </a:endParaRPr>
                </a:p>
              </p:txBody>
            </p:sp>
            <p:sp>
              <p:nvSpPr>
                <p:cNvPr id="216" name="Oval 7"/>
                <p:cNvSpPr>
                  <a:spLocks noChangeArrowheads="1"/>
                </p:cNvSpPr>
                <p:nvPr/>
              </p:nvSpPr>
              <p:spPr bwMode="auto">
                <a:xfrm>
                  <a:off x="3828" y="1969"/>
                  <a:ext cx="16" cy="16"/>
                </a:xfrm>
                <a:prstGeom prst="ellipse">
                  <a:avLst/>
                </a:prstGeom>
                <a:solidFill>
                  <a:srgbClr val="FFFFFF"/>
                </a:solidFill>
                <a:ln w="0">
                  <a:solidFill>
                    <a:srgbClr val="000000"/>
                  </a:solidFill>
                  <a:prstDash val="solid"/>
                  <a:round/>
                  <a:headEnd/>
                  <a:tailEnd/>
                </a:ln>
              </p:spPr>
              <p:txBody>
                <a:bodyPr vert="horz" wrap="square" lIns="182880" tIns="91440" rIns="182880" bIns="91440" numCol="1" anchor="t" anchorCtr="0" compatLnSpc="1">
                  <a:prstTxWarp prst="textNoShape">
                    <a:avLst/>
                  </a:prstTxWarp>
                </a:bodyPr>
                <a:lstStyle/>
                <a:p>
                  <a:pPr algn="l" defTabSz="1828800" hangingPunct="1"/>
                  <a:endParaRPr lang="en-AU" sz="3600" kern="1200" cap="none">
                    <a:solidFill>
                      <a:prstClr val="black"/>
                    </a:solidFill>
                    <a:latin typeface="Arial"/>
                  </a:endParaRPr>
                </a:p>
              </p:txBody>
            </p:sp>
            <p:sp>
              <p:nvSpPr>
                <p:cNvPr id="217" name="Rectangle 8"/>
                <p:cNvSpPr>
                  <a:spLocks noChangeArrowheads="1"/>
                </p:cNvSpPr>
                <p:nvPr/>
              </p:nvSpPr>
              <p:spPr bwMode="auto">
                <a:xfrm>
                  <a:off x="3577" y="2001"/>
                  <a:ext cx="526" cy="31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82880" tIns="91440" rIns="182880" bIns="91440" numCol="1" anchor="t" anchorCtr="0" compatLnSpc="1">
                  <a:prstTxWarp prst="textNoShape">
                    <a:avLst/>
                  </a:prstTxWarp>
                </a:bodyPr>
                <a:lstStyle/>
                <a:p>
                  <a:pPr algn="l" defTabSz="1828800" hangingPunct="1"/>
                  <a:endParaRPr lang="en-AU" sz="3600" kern="1200" cap="none">
                    <a:solidFill>
                      <a:prstClr val="black"/>
                    </a:solidFill>
                    <a:latin typeface="Arial"/>
                  </a:endParaRPr>
                </a:p>
              </p:txBody>
            </p:sp>
            <p:sp>
              <p:nvSpPr>
                <p:cNvPr id="218" name="Rectangle 9"/>
                <p:cNvSpPr>
                  <a:spLocks noChangeArrowheads="1"/>
                </p:cNvSpPr>
                <p:nvPr/>
              </p:nvSpPr>
              <p:spPr bwMode="auto">
                <a:xfrm>
                  <a:off x="3593" y="2018"/>
                  <a:ext cx="494" cy="284"/>
                </a:xfrm>
                <a:prstGeom prst="rect">
                  <a:avLst/>
                </a:prstGeom>
                <a:solidFill>
                  <a:srgbClr val="E0795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82880" tIns="91440" rIns="182880" bIns="91440" numCol="1" anchor="t" anchorCtr="0" compatLnSpc="1">
                  <a:prstTxWarp prst="textNoShape">
                    <a:avLst/>
                  </a:prstTxWarp>
                </a:bodyPr>
                <a:lstStyle/>
                <a:p>
                  <a:pPr algn="l" defTabSz="1828800" hangingPunct="1"/>
                  <a:endParaRPr lang="en-AU" sz="3600" kern="1200" cap="none">
                    <a:solidFill>
                      <a:prstClr val="black"/>
                    </a:solidFill>
                    <a:latin typeface="Arial"/>
                  </a:endParaRPr>
                </a:p>
              </p:txBody>
            </p:sp>
          </p:grpSp>
          <p:sp>
            <p:nvSpPr>
              <p:cNvPr id="212" name="TextBox 211"/>
              <p:cNvSpPr txBox="1"/>
              <p:nvPr/>
            </p:nvSpPr>
            <p:spPr>
              <a:xfrm>
                <a:off x="5709910" y="3071042"/>
                <a:ext cx="829796" cy="615591"/>
              </a:xfrm>
              <a:prstGeom prst="rect">
                <a:avLst/>
              </a:prstGeom>
              <a:noFill/>
            </p:spPr>
            <p:txBody>
              <a:bodyPr wrap="square" rtlCol="0">
                <a:spAutoFit/>
              </a:bodyPr>
              <a:lstStyle/>
              <a:p>
                <a:pPr algn="l" defTabSz="1828800" hangingPunct="1"/>
                <a:r>
                  <a:rPr lang="en-AU" sz="3200" b="1" kern="1200" cap="none" dirty="0">
                    <a:solidFill>
                      <a:srgbClr val="002060"/>
                    </a:solidFill>
                    <a:latin typeface="Arial"/>
                  </a:rPr>
                  <a:t>iPad</a:t>
                </a:r>
              </a:p>
            </p:txBody>
          </p:sp>
        </p:grpSp>
        <p:pic>
          <p:nvPicPr>
            <p:cNvPr id="207" name="Picture 206"/>
            <p:cNvPicPr>
              <a:picLocks noChangeAspect="1"/>
            </p:cNvPicPr>
            <p:nvPr/>
          </p:nvPicPr>
          <p:blipFill>
            <a:blip r:embed="rId10"/>
            <a:stretch>
              <a:fillRect/>
            </a:stretch>
          </p:blipFill>
          <p:spPr>
            <a:xfrm>
              <a:off x="6586448" y="2200538"/>
              <a:ext cx="837526" cy="579832"/>
            </a:xfrm>
            <a:prstGeom prst="rect">
              <a:avLst/>
            </a:prstGeom>
          </p:spPr>
        </p:pic>
        <p:pic>
          <p:nvPicPr>
            <p:cNvPr id="208" name="Picture 207"/>
            <p:cNvPicPr>
              <a:picLocks noChangeAspect="1"/>
            </p:cNvPicPr>
            <p:nvPr/>
          </p:nvPicPr>
          <p:blipFill>
            <a:blip r:embed="rId11"/>
            <a:stretch>
              <a:fillRect/>
            </a:stretch>
          </p:blipFill>
          <p:spPr>
            <a:xfrm>
              <a:off x="7240101" y="2742758"/>
              <a:ext cx="465412" cy="307573"/>
            </a:xfrm>
            <a:prstGeom prst="rect">
              <a:avLst/>
            </a:prstGeom>
            <a:solidFill>
              <a:schemeClr val="accent3">
                <a:lumMod val="75000"/>
              </a:schemeClr>
            </a:solidFill>
          </p:spPr>
        </p:pic>
        <p:pic>
          <p:nvPicPr>
            <p:cNvPr id="209" name="Picture 208"/>
            <p:cNvPicPr>
              <a:picLocks noChangeAspect="1"/>
            </p:cNvPicPr>
            <p:nvPr/>
          </p:nvPicPr>
          <p:blipFill>
            <a:blip r:embed="rId12"/>
            <a:stretch>
              <a:fillRect/>
            </a:stretch>
          </p:blipFill>
          <p:spPr>
            <a:xfrm>
              <a:off x="6462968" y="2798465"/>
              <a:ext cx="674694" cy="276409"/>
            </a:xfrm>
            <a:prstGeom prst="rect">
              <a:avLst/>
            </a:prstGeom>
          </p:spPr>
        </p:pic>
        <p:pic>
          <p:nvPicPr>
            <p:cNvPr id="210" name="Picture 209"/>
            <p:cNvPicPr>
              <a:picLocks noChangeAspect="1"/>
            </p:cNvPicPr>
            <p:nvPr/>
          </p:nvPicPr>
          <p:blipFill>
            <a:blip r:embed="rId11"/>
            <a:stretch>
              <a:fillRect/>
            </a:stretch>
          </p:blipFill>
          <p:spPr>
            <a:xfrm>
              <a:off x="5994332" y="2757190"/>
              <a:ext cx="468636" cy="293908"/>
            </a:xfrm>
            <a:prstGeom prst="rect">
              <a:avLst/>
            </a:prstGeom>
            <a:solidFill>
              <a:schemeClr val="accent3">
                <a:lumMod val="75000"/>
              </a:schemeClr>
            </a:solidFill>
          </p:spPr>
        </p:pic>
      </p:grpSp>
      <p:pic>
        <p:nvPicPr>
          <p:cNvPr id="89" name="Picture 88"/>
          <p:cNvPicPr>
            <a:picLocks noChangeAspect="1"/>
          </p:cNvPicPr>
          <p:nvPr/>
        </p:nvPicPr>
        <p:blipFill>
          <a:blip r:embed="rId9"/>
          <a:stretch>
            <a:fillRect/>
          </a:stretch>
        </p:blipFill>
        <p:spPr>
          <a:xfrm rot="18824704">
            <a:off x="18885658" y="4146615"/>
            <a:ext cx="4361532" cy="5160606"/>
          </a:xfrm>
          <a:prstGeom prst="rect">
            <a:avLst/>
          </a:prstGeom>
        </p:spPr>
      </p:pic>
      <p:grpSp>
        <p:nvGrpSpPr>
          <p:cNvPr id="90" name="Group 89"/>
          <p:cNvGrpSpPr/>
          <p:nvPr/>
        </p:nvGrpSpPr>
        <p:grpSpPr>
          <a:xfrm>
            <a:off x="19474964" y="9497672"/>
            <a:ext cx="3340476" cy="3087844"/>
            <a:chOff x="8936843" y="4581903"/>
            <a:chExt cx="1752163" cy="1543922"/>
          </a:xfrm>
        </p:grpSpPr>
        <p:pic>
          <p:nvPicPr>
            <p:cNvPr id="91" name="Picture 90"/>
            <p:cNvPicPr>
              <a:picLocks noChangeAspect="1"/>
            </p:cNvPicPr>
            <p:nvPr/>
          </p:nvPicPr>
          <p:blipFill>
            <a:blip r:embed="rId13"/>
            <a:stretch>
              <a:fillRect/>
            </a:stretch>
          </p:blipFill>
          <p:spPr>
            <a:xfrm>
              <a:off x="8936843" y="4581903"/>
              <a:ext cx="1752163" cy="1543922"/>
            </a:xfrm>
            <a:prstGeom prst="rect">
              <a:avLst/>
            </a:prstGeom>
          </p:spPr>
        </p:pic>
        <p:sp>
          <p:nvSpPr>
            <p:cNvPr id="92" name="TextBox 91"/>
            <p:cNvSpPr txBox="1"/>
            <p:nvPr/>
          </p:nvSpPr>
          <p:spPr>
            <a:xfrm>
              <a:off x="9186883" y="5708866"/>
              <a:ext cx="1311458" cy="261610"/>
            </a:xfrm>
            <a:prstGeom prst="rect">
              <a:avLst/>
            </a:prstGeom>
            <a:noFill/>
          </p:spPr>
          <p:txBody>
            <a:bodyPr wrap="square" rtlCol="0">
              <a:spAutoFit/>
            </a:bodyPr>
            <a:lstStyle/>
            <a:p>
              <a:pPr defTabSz="1828800" hangingPunct="1"/>
              <a:r>
                <a:rPr lang="en-AU" sz="2800" b="1" kern="1200" cap="none" dirty="0">
                  <a:solidFill>
                    <a:srgbClr val="002060"/>
                  </a:solidFill>
                  <a:latin typeface="Arial"/>
                </a:rPr>
                <a:t>AMI Meters </a:t>
              </a:r>
            </a:p>
          </p:txBody>
        </p:sp>
      </p:grpSp>
      <p:grpSp>
        <p:nvGrpSpPr>
          <p:cNvPr id="197" name="Group 196"/>
          <p:cNvGrpSpPr/>
          <p:nvPr/>
        </p:nvGrpSpPr>
        <p:grpSpPr>
          <a:xfrm>
            <a:off x="19149032" y="2202246"/>
            <a:ext cx="3340476" cy="2967636"/>
            <a:chOff x="9483503" y="1524095"/>
            <a:chExt cx="1670238" cy="1483818"/>
          </a:xfrm>
        </p:grpSpPr>
        <p:pic>
          <p:nvPicPr>
            <p:cNvPr id="198" name="Picture 197"/>
            <p:cNvPicPr>
              <a:picLocks noChangeAspect="1"/>
            </p:cNvPicPr>
            <p:nvPr/>
          </p:nvPicPr>
          <p:blipFill>
            <a:blip r:embed="rId14"/>
            <a:stretch>
              <a:fillRect/>
            </a:stretch>
          </p:blipFill>
          <p:spPr>
            <a:xfrm>
              <a:off x="9483503" y="1524095"/>
              <a:ext cx="1670238" cy="1483818"/>
            </a:xfrm>
            <a:prstGeom prst="rect">
              <a:avLst/>
            </a:prstGeom>
          </p:spPr>
        </p:pic>
        <p:sp>
          <p:nvSpPr>
            <p:cNvPr id="199" name="TextBox 198"/>
            <p:cNvSpPr txBox="1"/>
            <p:nvPr/>
          </p:nvSpPr>
          <p:spPr>
            <a:xfrm>
              <a:off x="10005847" y="1535086"/>
              <a:ext cx="580922" cy="261610"/>
            </a:xfrm>
            <a:prstGeom prst="rect">
              <a:avLst/>
            </a:prstGeom>
            <a:noFill/>
          </p:spPr>
          <p:txBody>
            <a:bodyPr wrap="square" rtlCol="0">
              <a:spAutoFit/>
            </a:bodyPr>
            <a:lstStyle/>
            <a:p>
              <a:pPr defTabSz="1828800" hangingPunct="1"/>
              <a:r>
                <a:rPr lang="en-AU" sz="2800" b="1" kern="1200" cap="none" dirty="0">
                  <a:solidFill>
                    <a:srgbClr val="002060"/>
                  </a:solidFill>
                  <a:latin typeface="Arial"/>
                </a:rPr>
                <a:t>ZSS</a:t>
              </a:r>
            </a:p>
          </p:txBody>
        </p:sp>
      </p:grpSp>
      <p:pic>
        <p:nvPicPr>
          <p:cNvPr id="105" name="Picture 104"/>
          <p:cNvPicPr>
            <a:picLocks noChangeAspect="1"/>
          </p:cNvPicPr>
          <p:nvPr/>
        </p:nvPicPr>
        <p:blipFill>
          <a:blip r:embed="rId15"/>
          <a:stretch>
            <a:fillRect/>
          </a:stretch>
        </p:blipFill>
        <p:spPr>
          <a:xfrm>
            <a:off x="18362653" y="7005166"/>
            <a:ext cx="1194730" cy="1216132"/>
          </a:xfrm>
          <a:prstGeom prst="rect">
            <a:avLst/>
          </a:prstGeom>
        </p:spPr>
      </p:pic>
      <p:pic>
        <p:nvPicPr>
          <p:cNvPr id="106" name="Picture 105"/>
          <p:cNvPicPr>
            <a:picLocks noChangeAspect="1"/>
          </p:cNvPicPr>
          <p:nvPr/>
        </p:nvPicPr>
        <p:blipFill>
          <a:blip r:embed="rId16"/>
          <a:stretch>
            <a:fillRect/>
          </a:stretch>
        </p:blipFill>
        <p:spPr>
          <a:xfrm>
            <a:off x="18843057" y="7758535"/>
            <a:ext cx="1190314" cy="1323386"/>
          </a:xfrm>
          <a:prstGeom prst="rect">
            <a:avLst/>
          </a:prstGeom>
        </p:spPr>
      </p:pic>
      <p:pic>
        <p:nvPicPr>
          <p:cNvPr id="107" name="Picture 106"/>
          <p:cNvPicPr>
            <a:picLocks noChangeAspect="1"/>
          </p:cNvPicPr>
          <p:nvPr/>
        </p:nvPicPr>
        <p:blipFill>
          <a:blip r:embed="rId17"/>
          <a:stretch>
            <a:fillRect/>
          </a:stretch>
        </p:blipFill>
        <p:spPr>
          <a:xfrm>
            <a:off x="19422991" y="8540451"/>
            <a:ext cx="1160050" cy="1249378"/>
          </a:xfrm>
          <a:prstGeom prst="rect">
            <a:avLst/>
          </a:prstGeom>
        </p:spPr>
      </p:pic>
      <p:cxnSp>
        <p:nvCxnSpPr>
          <p:cNvPr id="109" name="Straight Arrow Connector 108"/>
          <p:cNvCxnSpPr/>
          <p:nvPr/>
        </p:nvCxnSpPr>
        <p:spPr>
          <a:xfrm flipH="1">
            <a:off x="4369591" y="7147026"/>
            <a:ext cx="14315586" cy="0"/>
          </a:xfrm>
          <a:prstGeom prst="straightConnector1">
            <a:avLst/>
          </a:prstGeom>
          <a:ln w="28575">
            <a:solidFill>
              <a:srgbClr val="0070C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1788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 grpId="0"/>
      <p:bldP spid="112" grpId="0"/>
      <p:bldP spid="113"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1" name="Picture 100"/>
          <p:cNvPicPr>
            <a:picLocks noChangeAspect="1"/>
          </p:cNvPicPr>
          <p:nvPr/>
        </p:nvPicPr>
        <p:blipFill>
          <a:blip r:embed="rId3"/>
          <a:stretch>
            <a:fillRect/>
          </a:stretch>
        </p:blipFill>
        <p:spPr>
          <a:xfrm rot="18824704">
            <a:off x="18885658" y="4146615"/>
            <a:ext cx="4361532" cy="5160606"/>
          </a:xfrm>
          <a:prstGeom prst="rect">
            <a:avLst/>
          </a:prstGeom>
        </p:spPr>
      </p:pic>
      <p:sp>
        <p:nvSpPr>
          <p:cNvPr id="94" name="TextBox 93"/>
          <p:cNvSpPr txBox="1"/>
          <p:nvPr/>
        </p:nvSpPr>
        <p:spPr>
          <a:xfrm rot="20933258">
            <a:off x="5444040" y="6078368"/>
            <a:ext cx="6201884" cy="523220"/>
          </a:xfrm>
          <a:prstGeom prst="rect">
            <a:avLst/>
          </a:prstGeom>
          <a:noFill/>
          <a:ln>
            <a:noFill/>
          </a:ln>
        </p:spPr>
        <p:txBody>
          <a:bodyPr wrap="square" rtlCol="0">
            <a:spAutoFit/>
          </a:bodyPr>
          <a:lstStyle/>
          <a:p>
            <a:pPr defTabSz="1828800" hangingPunct="1"/>
            <a:r>
              <a:rPr lang="en-AU" sz="2800" b="1" kern="1200" cap="none" dirty="0">
                <a:solidFill>
                  <a:srgbClr val="0070C0"/>
                </a:solidFill>
                <a:latin typeface="Arial"/>
              </a:rPr>
              <a:t>On Dispatch Supporting details</a:t>
            </a:r>
          </a:p>
        </p:txBody>
      </p:sp>
      <p:sp>
        <p:nvSpPr>
          <p:cNvPr id="2" name="Title 1">
            <a:extLst>
              <a:ext uri="{FF2B5EF4-FFF2-40B4-BE49-F238E27FC236}">
                <a16:creationId xmlns:a16="http://schemas.microsoft.com/office/drawing/2014/main" id="{EE247104-C3E8-449A-A30F-71844AC54CA9}"/>
              </a:ext>
            </a:extLst>
          </p:cNvPr>
          <p:cNvSpPr>
            <a:spLocks noGrp="1"/>
          </p:cNvSpPr>
          <p:nvPr>
            <p:ph type="title"/>
          </p:nvPr>
        </p:nvSpPr>
        <p:spPr>
          <a:xfrm>
            <a:off x="1212488" y="730252"/>
            <a:ext cx="23171512" cy="1134408"/>
          </a:xfrm>
        </p:spPr>
        <p:txBody>
          <a:bodyPr/>
          <a:lstStyle/>
          <a:p>
            <a:r>
              <a:rPr lang="en-AU" dirty="0"/>
              <a:t>Network Fault Dispatch – Analytics making the supply safe</a:t>
            </a:r>
          </a:p>
        </p:txBody>
      </p:sp>
      <p:cxnSp>
        <p:nvCxnSpPr>
          <p:cNvPr id="81" name="Straight Arrow Connector 80"/>
          <p:cNvCxnSpPr/>
          <p:nvPr/>
        </p:nvCxnSpPr>
        <p:spPr>
          <a:xfrm flipH="1" flipV="1">
            <a:off x="4052051" y="7119832"/>
            <a:ext cx="14310602" cy="43864"/>
          </a:xfrm>
          <a:prstGeom prst="straightConnector1">
            <a:avLst/>
          </a:prstGeom>
          <a:ln w="28575">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a:off x="3726987" y="2682100"/>
            <a:ext cx="15846606" cy="0"/>
          </a:xfrm>
          <a:prstGeom prst="line">
            <a:avLst/>
          </a:prstGeom>
          <a:ln w="28575">
            <a:solidFill>
              <a:schemeClr val="accent3">
                <a:lumMod val="5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flipH="1">
            <a:off x="3755448" y="4785676"/>
            <a:ext cx="2078952" cy="1748824"/>
          </a:xfrm>
          <a:prstGeom prst="line">
            <a:avLst/>
          </a:prstGeom>
          <a:ln w="28575">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80" name="TextBox 79"/>
          <p:cNvSpPr txBox="1"/>
          <p:nvPr/>
        </p:nvSpPr>
        <p:spPr>
          <a:xfrm rot="19181946">
            <a:off x="2882225" y="5254360"/>
            <a:ext cx="3507258" cy="523220"/>
          </a:xfrm>
          <a:prstGeom prst="rect">
            <a:avLst/>
          </a:prstGeom>
          <a:noFill/>
        </p:spPr>
        <p:txBody>
          <a:bodyPr wrap="square" rtlCol="0">
            <a:spAutoFit/>
          </a:bodyPr>
          <a:lstStyle/>
          <a:p>
            <a:pPr defTabSz="1828800" hangingPunct="1"/>
            <a:r>
              <a:rPr lang="en-AU" sz="2800" b="1" kern="1200" cap="none" dirty="0">
                <a:solidFill>
                  <a:srgbClr val="0070C0"/>
                </a:solidFill>
                <a:latin typeface="Arial"/>
              </a:rPr>
              <a:t>Raise Job</a:t>
            </a:r>
          </a:p>
        </p:txBody>
      </p:sp>
      <p:sp>
        <p:nvSpPr>
          <p:cNvPr id="97" name="TextBox 96"/>
          <p:cNvSpPr txBox="1"/>
          <p:nvPr/>
        </p:nvSpPr>
        <p:spPr>
          <a:xfrm>
            <a:off x="9345951" y="3611727"/>
            <a:ext cx="2658994" cy="523220"/>
          </a:xfrm>
          <a:prstGeom prst="rect">
            <a:avLst/>
          </a:prstGeom>
          <a:noFill/>
        </p:spPr>
        <p:txBody>
          <a:bodyPr wrap="square" rtlCol="0">
            <a:spAutoFit/>
          </a:bodyPr>
          <a:lstStyle/>
          <a:p>
            <a:pPr defTabSz="1828800" hangingPunct="1"/>
            <a:r>
              <a:rPr lang="en-AU" sz="2800" b="1" kern="1200" cap="none" dirty="0">
                <a:solidFill>
                  <a:srgbClr val="F49357">
                    <a:lumMod val="75000"/>
                  </a:srgbClr>
                </a:solidFill>
                <a:latin typeface="Arial"/>
              </a:rPr>
              <a:t>Job issue</a:t>
            </a:r>
          </a:p>
        </p:txBody>
      </p:sp>
      <p:cxnSp>
        <p:nvCxnSpPr>
          <p:cNvPr id="98" name="Straight Arrow Connector 97"/>
          <p:cNvCxnSpPr/>
          <p:nvPr/>
        </p:nvCxnSpPr>
        <p:spPr>
          <a:xfrm flipH="1">
            <a:off x="8685006" y="4163296"/>
            <a:ext cx="4246000" cy="0"/>
          </a:xfrm>
          <a:prstGeom prst="straightConnector1">
            <a:avLst/>
          </a:prstGeom>
          <a:ln w="28575">
            <a:solidFill>
              <a:schemeClr val="accent3"/>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13" name="TextBox 112"/>
          <p:cNvSpPr txBox="1"/>
          <p:nvPr/>
        </p:nvSpPr>
        <p:spPr>
          <a:xfrm rot="20960174">
            <a:off x="5474621" y="5496720"/>
            <a:ext cx="4264154" cy="523220"/>
          </a:xfrm>
          <a:prstGeom prst="rect">
            <a:avLst/>
          </a:prstGeom>
          <a:noFill/>
        </p:spPr>
        <p:txBody>
          <a:bodyPr wrap="square" rtlCol="0">
            <a:spAutoFit/>
          </a:bodyPr>
          <a:lstStyle/>
          <a:p>
            <a:pPr defTabSz="1828800" hangingPunct="1"/>
            <a:r>
              <a:rPr lang="en-AU" sz="2800" b="1" kern="1200" cap="none" dirty="0">
                <a:solidFill>
                  <a:srgbClr val="0070C0"/>
                </a:solidFill>
                <a:latin typeface="Arial"/>
              </a:rPr>
              <a:t>Data/Graphs requests</a:t>
            </a:r>
          </a:p>
        </p:txBody>
      </p:sp>
      <p:grpSp>
        <p:nvGrpSpPr>
          <p:cNvPr id="116" name="Group 115"/>
          <p:cNvGrpSpPr/>
          <p:nvPr/>
        </p:nvGrpSpPr>
        <p:grpSpPr>
          <a:xfrm>
            <a:off x="5483564" y="2787106"/>
            <a:ext cx="3201432" cy="2672906"/>
            <a:chOff x="2370802" y="2031105"/>
            <a:chExt cx="1680605" cy="1364726"/>
          </a:xfrm>
        </p:grpSpPr>
        <p:grpSp>
          <p:nvGrpSpPr>
            <p:cNvPr id="143" name="Group 142"/>
            <p:cNvGrpSpPr/>
            <p:nvPr/>
          </p:nvGrpSpPr>
          <p:grpSpPr>
            <a:xfrm>
              <a:off x="2460351" y="2031105"/>
              <a:ext cx="1591056" cy="1364726"/>
              <a:chOff x="705503" y="2982022"/>
              <a:chExt cx="1591056" cy="1364726"/>
            </a:xfrm>
          </p:grpSpPr>
          <p:sp>
            <p:nvSpPr>
              <p:cNvPr id="145" name="Oval 144"/>
              <p:cNvSpPr/>
              <p:nvPr/>
            </p:nvSpPr>
            <p:spPr>
              <a:xfrm>
                <a:off x="705503" y="3002458"/>
                <a:ext cx="1591056" cy="1344290"/>
              </a:xfrm>
              <a:prstGeom prst="ellipse">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828800" hangingPunct="1"/>
                <a:endParaRPr lang="en-AU" sz="3600" b="1" kern="1200" cap="none" dirty="0">
                  <a:solidFill>
                    <a:srgbClr val="002060"/>
                  </a:solidFill>
                  <a:latin typeface="Arial"/>
                </a:endParaRPr>
              </a:p>
            </p:txBody>
          </p:sp>
          <p:pic>
            <p:nvPicPr>
              <p:cNvPr id="146" name="Picture 145"/>
              <p:cNvPicPr>
                <a:picLocks noChangeAspect="1"/>
              </p:cNvPicPr>
              <p:nvPr/>
            </p:nvPicPr>
            <p:blipFill>
              <a:blip r:embed="rId4"/>
              <a:stretch>
                <a:fillRect/>
              </a:stretch>
            </p:blipFill>
            <p:spPr>
              <a:xfrm>
                <a:off x="1344975" y="3296439"/>
                <a:ext cx="752383" cy="674424"/>
              </a:xfrm>
              <a:prstGeom prst="rect">
                <a:avLst/>
              </a:prstGeom>
            </p:spPr>
          </p:pic>
          <p:sp>
            <p:nvSpPr>
              <p:cNvPr id="147" name="TextBox 146"/>
              <p:cNvSpPr txBox="1"/>
              <p:nvPr/>
            </p:nvSpPr>
            <p:spPr>
              <a:xfrm>
                <a:off x="1016714" y="2982022"/>
                <a:ext cx="1005904" cy="267144"/>
              </a:xfrm>
              <a:prstGeom prst="rect">
                <a:avLst/>
              </a:prstGeom>
              <a:noFill/>
            </p:spPr>
            <p:txBody>
              <a:bodyPr wrap="square" rtlCol="0">
                <a:spAutoFit/>
              </a:bodyPr>
              <a:lstStyle/>
              <a:p>
                <a:pPr defTabSz="1828800" hangingPunct="1"/>
                <a:r>
                  <a:rPr lang="en-AU" sz="2800" b="1" kern="1200" cap="none" dirty="0">
                    <a:solidFill>
                      <a:srgbClr val="002060"/>
                    </a:solidFill>
                    <a:latin typeface="Arial"/>
                  </a:rPr>
                  <a:t>RTS</a:t>
                </a:r>
              </a:p>
            </p:txBody>
          </p:sp>
          <p:sp>
            <p:nvSpPr>
              <p:cNvPr id="148" name="TextBox 147"/>
              <p:cNvSpPr txBox="1"/>
              <p:nvPr/>
            </p:nvSpPr>
            <p:spPr>
              <a:xfrm>
                <a:off x="1134525" y="3998194"/>
                <a:ext cx="1122945" cy="267144"/>
              </a:xfrm>
              <a:prstGeom prst="rect">
                <a:avLst/>
              </a:prstGeom>
              <a:noFill/>
            </p:spPr>
            <p:txBody>
              <a:bodyPr wrap="square" rtlCol="0">
                <a:spAutoFit/>
              </a:bodyPr>
              <a:lstStyle>
                <a:defPPr>
                  <a:defRPr lang="en-US"/>
                </a:defPPr>
                <a:lvl1pPr algn="ctr">
                  <a:defRPr b="1">
                    <a:solidFill>
                      <a:srgbClr val="002060"/>
                    </a:solidFill>
                  </a:defRPr>
                </a:lvl1pPr>
              </a:lstStyle>
              <a:p>
                <a:pPr algn="l" defTabSz="1828800" hangingPunct="1"/>
                <a:r>
                  <a:rPr lang="en-AU" sz="2800" kern="1200" cap="none" dirty="0">
                    <a:latin typeface="Arial"/>
                  </a:rPr>
                  <a:t>DMS</a:t>
                </a:r>
              </a:p>
            </p:txBody>
          </p:sp>
        </p:grpSp>
        <p:sp>
          <p:nvSpPr>
            <p:cNvPr id="144" name="TextBox 143"/>
            <p:cNvSpPr txBox="1"/>
            <p:nvPr/>
          </p:nvSpPr>
          <p:spPr>
            <a:xfrm>
              <a:off x="2370802" y="2292683"/>
              <a:ext cx="1005903" cy="707147"/>
            </a:xfrm>
            <a:prstGeom prst="rect">
              <a:avLst/>
            </a:prstGeom>
            <a:noFill/>
          </p:spPr>
          <p:txBody>
            <a:bodyPr wrap="square" rtlCol="0">
              <a:spAutoFit/>
            </a:bodyPr>
            <a:lstStyle/>
            <a:p>
              <a:pPr defTabSz="1828800" hangingPunct="1"/>
              <a:r>
                <a:rPr lang="en-AU" sz="2800" b="1" kern="1200" cap="none" dirty="0">
                  <a:solidFill>
                    <a:srgbClr val="002060"/>
                  </a:solidFill>
                  <a:latin typeface="Arial"/>
                </a:rPr>
                <a:t>P1</a:t>
              </a:r>
            </a:p>
            <a:p>
              <a:pPr defTabSz="1828800" hangingPunct="1"/>
              <a:r>
                <a:rPr lang="en-AU" sz="2800" b="1" kern="1200" cap="none" dirty="0">
                  <a:solidFill>
                    <a:srgbClr val="002060"/>
                  </a:solidFill>
                  <a:latin typeface="Arial"/>
                </a:rPr>
                <a:t>:</a:t>
              </a:r>
            </a:p>
            <a:p>
              <a:pPr defTabSz="1828800" hangingPunct="1"/>
              <a:r>
                <a:rPr lang="en-AU" sz="2800" b="1" kern="1200" cap="none" dirty="0">
                  <a:solidFill>
                    <a:srgbClr val="002060"/>
                  </a:solidFill>
                  <a:latin typeface="Arial"/>
                </a:rPr>
                <a:t>P6</a:t>
              </a:r>
            </a:p>
          </p:txBody>
        </p:sp>
      </p:grpSp>
      <p:grpSp>
        <p:nvGrpSpPr>
          <p:cNvPr id="149" name="Group 148"/>
          <p:cNvGrpSpPr/>
          <p:nvPr/>
        </p:nvGrpSpPr>
        <p:grpSpPr>
          <a:xfrm>
            <a:off x="1284209" y="2416850"/>
            <a:ext cx="3061790" cy="2634308"/>
            <a:chOff x="4239154" y="1149686"/>
            <a:chExt cx="1630115" cy="1344290"/>
          </a:xfrm>
        </p:grpSpPr>
        <p:sp>
          <p:nvSpPr>
            <p:cNvPr id="150" name="Oval 149"/>
            <p:cNvSpPr/>
            <p:nvPr/>
          </p:nvSpPr>
          <p:spPr>
            <a:xfrm>
              <a:off x="4239154" y="1149686"/>
              <a:ext cx="1630115" cy="1344290"/>
            </a:xfrm>
            <a:prstGeom prst="ellipse">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828800" hangingPunct="1"/>
              <a:endParaRPr lang="en-AU" sz="3600" b="1" kern="1200" cap="none" dirty="0">
                <a:solidFill>
                  <a:srgbClr val="002060"/>
                </a:solidFill>
                <a:latin typeface="Arial"/>
              </a:endParaRPr>
            </a:p>
          </p:txBody>
        </p:sp>
        <p:pic>
          <p:nvPicPr>
            <p:cNvPr id="151" name="Picture 150"/>
            <p:cNvPicPr>
              <a:picLocks noChangeAspect="1"/>
            </p:cNvPicPr>
            <p:nvPr/>
          </p:nvPicPr>
          <p:blipFill>
            <a:blip r:embed="rId4"/>
            <a:stretch>
              <a:fillRect/>
            </a:stretch>
          </p:blipFill>
          <p:spPr>
            <a:xfrm>
              <a:off x="4767324" y="1363914"/>
              <a:ext cx="752383" cy="674424"/>
            </a:xfrm>
            <a:prstGeom prst="rect">
              <a:avLst/>
            </a:prstGeom>
          </p:spPr>
        </p:pic>
        <p:sp>
          <p:nvSpPr>
            <p:cNvPr id="152" name="TextBox 151"/>
            <p:cNvSpPr txBox="1"/>
            <p:nvPr/>
          </p:nvSpPr>
          <p:spPr>
            <a:xfrm>
              <a:off x="4610246" y="2078130"/>
              <a:ext cx="916981" cy="267000"/>
            </a:xfrm>
            <a:prstGeom prst="rect">
              <a:avLst/>
            </a:prstGeom>
            <a:noFill/>
          </p:spPr>
          <p:txBody>
            <a:bodyPr wrap="square" rtlCol="0">
              <a:spAutoFit/>
            </a:bodyPr>
            <a:lstStyle>
              <a:defPPr>
                <a:defRPr lang="en-US"/>
              </a:defPPr>
              <a:lvl1pPr algn="ctr">
                <a:defRPr b="1">
                  <a:solidFill>
                    <a:srgbClr val="002060"/>
                  </a:solidFill>
                </a:defRPr>
              </a:lvl1pPr>
            </a:lstStyle>
            <a:p>
              <a:pPr algn="l" defTabSz="1828800" hangingPunct="1"/>
              <a:r>
                <a:rPr lang="en-AU" sz="2800" kern="1200" cap="none" dirty="0">
                  <a:latin typeface="Arial"/>
                </a:rPr>
                <a:t>SCADA</a:t>
              </a:r>
            </a:p>
          </p:txBody>
        </p:sp>
      </p:grpSp>
      <p:cxnSp>
        <p:nvCxnSpPr>
          <p:cNvPr id="90" name="Straight Arrow Connector 89"/>
          <p:cNvCxnSpPr/>
          <p:nvPr/>
        </p:nvCxnSpPr>
        <p:spPr>
          <a:xfrm flipV="1">
            <a:off x="3314171" y="8547946"/>
            <a:ext cx="10346" cy="1153164"/>
          </a:xfrm>
          <a:prstGeom prst="straightConnector1">
            <a:avLst/>
          </a:prstGeom>
          <a:ln w="28575">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0" name="Straight Arrow Connector 109"/>
          <p:cNvCxnSpPr/>
          <p:nvPr/>
        </p:nvCxnSpPr>
        <p:spPr>
          <a:xfrm flipV="1">
            <a:off x="2434943" y="8565876"/>
            <a:ext cx="10346" cy="1153164"/>
          </a:xfrm>
          <a:prstGeom prst="straightConnector1">
            <a:avLst/>
          </a:prstGeom>
          <a:ln w="28575">
            <a:solidFill>
              <a:srgbClr val="0070C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15" name="Picture 14"/>
          <p:cNvPicPr>
            <a:picLocks noChangeAspect="1"/>
          </p:cNvPicPr>
          <p:nvPr/>
        </p:nvPicPr>
        <p:blipFill>
          <a:blip r:embed="rId5"/>
          <a:stretch>
            <a:fillRect/>
          </a:stretch>
        </p:blipFill>
        <p:spPr>
          <a:xfrm>
            <a:off x="1376845" y="9626691"/>
            <a:ext cx="3048010" cy="2943086"/>
          </a:xfrm>
          <a:prstGeom prst="rect">
            <a:avLst/>
          </a:prstGeom>
        </p:spPr>
      </p:pic>
      <p:cxnSp>
        <p:nvCxnSpPr>
          <p:cNvPr id="158" name="Straight Connector 157"/>
          <p:cNvCxnSpPr/>
          <p:nvPr/>
        </p:nvCxnSpPr>
        <p:spPr>
          <a:xfrm>
            <a:off x="4337296" y="12363008"/>
            <a:ext cx="15856424" cy="4144"/>
          </a:xfrm>
          <a:prstGeom prst="line">
            <a:avLst/>
          </a:prstGeom>
          <a:ln w="28575">
            <a:solidFill>
              <a:srgbClr val="0070C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9" name="Straight Connector 158"/>
          <p:cNvCxnSpPr/>
          <p:nvPr/>
        </p:nvCxnSpPr>
        <p:spPr>
          <a:xfrm flipV="1">
            <a:off x="4337297" y="11315933"/>
            <a:ext cx="15085694" cy="66778"/>
          </a:xfrm>
          <a:prstGeom prst="line">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60" name="TextBox 159"/>
          <p:cNvSpPr txBox="1"/>
          <p:nvPr/>
        </p:nvSpPr>
        <p:spPr>
          <a:xfrm>
            <a:off x="5786382" y="11839249"/>
            <a:ext cx="4638652" cy="523220"/>
          </a:xfrm>
          <a:prstGeom prst="rect">
            <a:avLst/>
          </a:prstGeom>
          <a:noFill/>
        </p:spPr>
        <p:txBody>
          <a:bodyPr wrap="square" rtlCol="0">
            <a:spAutoFit/>
          </a:bodyPr>
          <a:lstStyle/>
          <a:p>
            <a:pPr defTabSz="1828800" hangingPunct="1"/>
            <a:r>
              <a:rPr lang="en-AU" sz="2800" b="1" kern="1200" cap="none" dirty="0">
                <a:solidFill>
                  <a:srgbClr val="0070C0"/>
                </a:solidFill>
                <a:latin typeface="Arial"/>
              </a:rPr>
              <a:t>Periodic 5 min AMI Data</a:t>
            </a:r>
          </a:p>
        </p:txBody>
      </p:sp>
      <p:sp>
        <p:nvSpPr>
          <p:cNvPr id="162" name="TextBox 161"/>
          <p:cNvSpPr txBox="1"/>
          <p:nvPr/>
        </p:nvSpPr>
        <p:spPr>
          <a:xfrm>
            <a:off x="5849089" y="10830579"/>
            <a:ext cx="3596014" cy="523220"/>
          </a:xfrm>
          <a:prstGeom prst="rect">
            <a:avLst/>
          </a:prstGeom>
          <a:noFill/>
        </p:spPr>
        <p:txBody>
          <a:bodyPr wrap="square" rtlCol="0">
            <a:spAutoFit/>
          </a:bodyPr>
          <a:lstStyle/>
          <a:p>
            <a:pPr defTabSz="1828800" hangingPunct="1"/>
            <a:r>
              <a:rPr lang="en-AU" sz="2800" b="1" kern="1200" cap="none" dirty="0">
                <a:solidFill>
                  <a:srgbClr val="FF0000"/>
                </a:solidFill>
                <a:latin typeface="Arial"/>
              </a:rPr>
              <a:t>Disconnect Supply</a:t>
            </a:r>
          </a:p>
        </p:txBody>
      </p:sp>
      <p:sp>
        <p:nvSpPr>
          <p:cNvPr id="105" name="TextBox 104"/>
          <p:cNvSpPr txBox="1"/>
          <p:nvPr/>
        </p:nvSpPr>
        <p:spPr>
          <a:xfrm>
            <a:off x="3316513" y="8855181"/>
            <a:ext cx="1595970" cy="523220"/>
          </a:xfrm>
          <a:prstGeom prst="rect">
            <a:avLst/>
          </a:prstGeom>
          <a:noFill/>
        </p:spPr>
        <p:txBody>
          <a:bodyPr wrap="square" rtlCol="0">
            <a:spAutoFit/>
          </a:bodyPr>
          <a:lstStyle/>
          <a:p>
            <a:pPr algn="l" defTabSz="1828800" hangingPunct="1"/>
            <a:r>
              <a:rPr lang="en-AU" sz="2800" b="1" kern="1200" cap="none" dirty="0">
                <a:solidFill>
                  <a:srgbClr val="FF0000"/>
                </a:solidFill>
                <a:latin typeface="Arial"/>
              </a:rPr>
              <a:t>Bad</a:t>
            </a:r>
          </a:p>
        </p:txBody>
      </p:sp>
      <p:grpSp>
        <p:nvGrpSpPr>
          <p:cNvPr id="153" name="Group 152"/>
          <p:cNvGrpSpPr/>
          <p:nvPr/>
        </p:nvGrpSpPr>
        <p:grpSpPr>
          <a:xfrm>
            <a:off x="1357058" y="6023814"/>
            <a:ext cx="3114236" cy="2621294"/>
            <a:chOff x="924517" y="3104482"/>
            <a:chExt cx="1182073" cy="938398"/>
          </a:xfrm>
        </p:grpSpPr>
        <p:sp>
          <p:nvSpPr>
            <p:cNvPr id="154" name="Oval 153"/>
            <p:cNvSpPr/>
            <p:nvPr/>
          </p:nvSpPr>
          <p:spPr>
            <a:xfrm>
              <a:off x="924517" y="3104482"/>
              <a:ext cx="1153981" cy="938398"/>
            </a:xfrm>
            <a:prstGeom prst="ellipse">
              <a:avLst/>
            </a:prstGeom>
            <a:solidFill>
              <a:srgbClr val="FFCC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828800" hangingPunct="1"/>
              <a:endParaRPr lang="en-AU" sz="3600" kern="1200" cap="none">
                <a:solidFill>
                  <a:prstClr val="white"/>
                </a:solidFill>
                <a:latin typeface="Arial"/>
              </a:endParaRPr>
            </a:p>
          </p:txBody>
        </p:sp>
        <p:sp>
          <p:nvSpPr>
            <p:cNvPr id="155" name="TextBox 154"/>
            <p:cNvSpPr txBox="1"/>
            <p:nvPr/>
          </p:nvSpPr>
          <p:spPr>
            <a:xfrm>
              <a:off x="1276794" y="3781468"/>
              <a:ext cx="829796" cy="231380"/>
            </a:xfrm>
            <a:prstGeom prst="rect">
              <a:avLst/>
            </a:prstGeom>
            <a:noFill/>
          </p:spPr>
          <p:txBody>
            <a:bodyPr wrap="square" rtlCol="0">
              <a:spAutoFit/>
            </a:bodyPr>
            <a:lstStyle/>
            <a:p>
              <a:pPr algn="l" defTabSz="1828800" hangingPunct="1"/>
              <a:r>
                <a:rPr lang="en-AU" sz="3600" b="1" kern="1200" cap="none" dirty="0">
                  <a:solidFill>
                    <a:srgbClr val="002060"/>
                  </a:solidFill>
                  <a:latin typeface="Arial"/>
                </a:rPr>
                <a:t>NAP</a:t>
              </a:r>
            </a:p>
          </p:txBody>
        </p:sp>
        <p:pic>
          <p:nvPicPr>
            <p:cNvPr id="156" name="Picture 155"/>
            <p:cNvPicPr>
              <a:picLocks noChangeAspect="1"/>
            </p:cNvPicPr>
            <p:nvPr/>
          </p:nvPicPr>
          <p:blipFill>
            <a:blip r:embed="rId6"/>
            <a:stretch>
              <a:fillRect/>
            </a:stretch>
          </p:blipFill>
          <p:spPr>
            <a:xfrm>
              <a:off x="1137416" y="3202559"/>
              <a:ext cx="761732" cy="607705"/>
            </a:xfrm>
            <a:prstGeom prst="rect">
              <a:avLst/>
            </a:prstGeom>
          </p:spPr>
        </p:pic>
      </p:grpSp>
      <p:sp>
        <p:nvSpPr>
          <p:cNvPr id="164" name="Rectangle 17"/>
          <p:cNvSpPr>
            <a:spLocks noChangeArrowheads="1"/>
          </p:cNvSpPr>
          <p:nvPr/>
        </p:nvSpPr>
        <p:spPr bwMode="auto">
          <a:xfrm>
            <a:off x="4912483" y="8347485"/>
            <a:ext cx="5862856" cy="553021"/>
          </a:xfrm>
          <a:prstGeom prst="rect">
            <a:avLst/>
          </a:prstGeom>
          <a:solidFill>
            <a:srgbClr val="D28700"/>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square" lIns="164248" tIns="82122" rIns="164248" bIns="82122" anchor="ct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lnSpc>
                <a:spcPct val="90000"/>
              </a:lnSpc>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lnSpc>
                <a:spcPct val="90000"/>
              </a:lnSpc>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lnSpc>
                <a:spcPct val="90000"/>
              </a:lnSpc>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lnSpc>
                <a:spcPct val="90000"/>
              </a:lnSpc>
              <a:spcBef>
                <a:spcPct val="0"/>
              </a:spcBef>
              <a:spcAft>
                <a:spcPct val="0"/>
              </a:spcAft>
              <a:defRPr sz="2400">
                <a:solidFill>
                  <a:schemeClr val="tx1"/>
                </a:solidFill>
                <a:latin typeface="Arial" panose="020B0604020202020204" pitchFamily="34" charset="0"/>
              </a:defRPr>
            </a:lvl9pPr>
          </a:lstStyle>
          <a:p>
            <a:pPr defTabSz="1828800" eaLnBrk="0" fontAlgn="base">
              <a:lnSpc>
                <a:spcPct val="90000"/>
              </a:lnSpc>
              <a:spcBef>
                <a:spcPct val="0"/>
              </a:spcBef>
              <a:spcAft>
                <a:spcPct val="0"/>
              </a:spcAft>
              <a:defRPr/>
            </a:pPr>
            <a:r>
              <a:rPr lang="en-US" altLang="en-US" sz="2800" b="1" cap="none" dirty="0">
                <a:solidFill>
                  <a:srgbClr val="002060"/>
                </a:solidFill>
              </a:rPr>
              <a:t>DMS Jobs</a:t>
            </a:r>
          </a:p>
        </p:txBody>
      </p:sp>
      <p:cxnSp>
        <p:nvCxnSpPr>
          <p:cNvPr id="165" name="Straight Arrow Connector 164"/>
          <p:cNvCxnSpPr/>
          <p:nvPr/>
        </p:nvCxnSpPr>
        <p:spPr>
          <a:xfrm flipH="1">
            <a:off x="4301436" y="7817178"/>
            <a:ext cx="6858188" cy="0"/>
          </a:xfrm>
          <a:prstGeom prst="straightConnector1">
            <a:avLst/>
          </a:prstGeom>
          <a:ln w="28575">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66" name="TextBox 165"/>
          <p:cNvSpPr txBox="1"/>
          <p:nvPr/>
        </p:nvSpPr>
        <p:spPr>
          <a:xfrm>
            <a:off x="4698378" y="7258195"/>
            <a:ext cx="5169788" cy="523220"/>
          </a:xfrm>
          <a:prstGeom prst="rect">
            <a:avLst/>
          </a:prstGeom>
          <a:noFill/>
          <a:ln>
            <a:noFill/>
          </a:ln>
        </p:spPr>
        <p:txBody>
          <a:bodyPr wrap="square" rtlCol="0">
            <a:spAutoFit/>
          </a:bodyPr>
          <a:lstStyle/>
          <a:p>
            <a:pPr defTabSz="1828800" hangingPunct="1"/>
            <a:r>
              <a:rPr lang="en-AU" sz="2800" b="1" kern="1200" cap="none" dirty="0">
                <a:solidFill>
                  <a:srgbClr val="0070C0"/>
                </a:solidFill>
                <a:latin typeface="Arial"/>
              </a:rPr>
              <a:t>Notify Call Centre</a:t>
            </a:r>
          </a:p>
        </p:txBody>
      </p:sp>
      <p:sp>
        <p:nvSpPr>
          <p:cNvPr id="169" name="TextBox 168"/>
          <p:cNvSpPr txBox="1"/>
          <p:nvPr/>
        </p:nvSpPr>
        <p:spPr>
          <a:xfrm>
            <a:off x="11762424" y="7491899"/>
            <a:ext cx="5169788" cy="492443"/>
          </a:xfrm>
          <a:prstGeom prst="rect">
            <a:avLst/>
          </a:prstGeom>
          <a:noFill/>
          <a:ln>
            <a:noFill/>
          </a:ln>
        </p:spPr>
        <p:txBody>
          <a:bodyPr wrap="square" rtlCol="0">
            <a:spAutoFit/>
          </a:bodyPr>
          <a:lstStyle/>
          <a:p>
            <a:pPr defTabSz="1828800" hangingPunct="1"/>
            <a:r>
              <a:rPr lang="en-AU" sz="2600" b="1" kern="1200" cap="none" dirty="0">
                <a:solidFill>
                  <a:srgbClr val="0070C0"/>
                </a:solidFill>
                <a:latin typeface="Arial"/>
              </a:rPr>
              <a:t>Call Customer</a:t>
            </a:r>
          </a:p>
        </p:txBody>
      </p:sp>
      <p:cxnSp>
        <p:nvCxnSpPr>
          <p:cNvPr id="170" name="Straight Arrow Connector 169"/>
          <p:cNvCxnSpPr/>
          <p:nvPr/>
        </p:nvCxnSpPr>
        <p:spPr>
          <a:xfrm flipH="1">
            <a:off x="13043864" y="7995324"/>
            <a:ext cx="5133300" cy="0"/>
          </a:xfrm>
          <a:prstGeom prst="straightConnector1">
            <a:avLst/>
          </a:prstGeom>
          <a:ln w="28575">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pic>
        <p:nvPicPr>
          <p:cNvPr id="171" name="Picture 170"/>
          <p:cNvPicPr>
            <a:picLocks noChangeAspect="1"/>
          </p:cNvPicPr>
          <p:nvPr/>
        </p:nvPicPr>
        <p:blipFill>
          <a:blip r:embed="rId7"/>
          <a:stretch>
            <a:fillRect/>
          </a:stretch>
        </p:blipFill>
        <p:spPr>
          <a:xfrm rot="20897118">
            <a:off x="11166304" y="5567058"/>
            <a:ext cx="931828" cy="609844"/>
          </a:xfrm>
          <a:prstGeom prst="rect">
            <a:avLst/>
          </a:prstGeom>
        </p:spPr>
      </p:pic>
      <p:pic>
        <p:nvPicPr>
          <p:cNvPr id="172" name="Picture 171"/>
          <p:cNvPicPr>
            <a:picLocks noChangeAspect="1"/>
          </p:cNvPicPr>
          <p:nvPr/>
        </p:nvPicPr>
        <p:blipFill>
          <a:blip r:embed="rId7"/>
          <a:stretch>
            <a:fillRect/>
          </a:stretch>
        </p:blipFill>
        <p:spPr>
          <a:xfrm rot="20863102">
            <a:off x="4754404" y="5817500"/>
            <a:ext cx="931828" cy="609844"/>
          </a:xfrm>
          <a:prstGeom prst="rect">
            <a:avLst/>
          </a:prstGeom>
        </p:spPr>
      </p:pic>
      <p:pic>
        <p:nvPicPr>
          <p:cNvPr id="173" name="Picture 172"/>
          <p:cNvPicPr>
            <a:picLocks noChangeAspect="1"/>
          </p:cNvPicPr>
          <p:nvPr/>
        </p:nvPicPr>
        <p:blipFill>
          <a:blip r:embed="rId7"/>
          <a:stretch>
            <a:fillRect/>
          </a:stretch>
        </p:blipFill>
        <p:spPr>
          <a:xfrm>
            <a:off x="9082210" y="7163696"/>
            <a:ext cx="931828" cy="609844"/>
          </a:xfrm>
          <a:prstGeom prst="rect">
            <a:avLst/>
          </a:prstGeom>
        </p:spPr>
      </p:pic>
      <p:grpSp>
        <p:nvGrpSpPr>
          <p:cNvPr id="174" name="Group 173"/>
          <p:cNvGrpSpPr/>
          <p:nvPr/>
        </p:nvGrpSpPr>
        <p:grpSpPr>
          <a:xfrm>
            <a:off x="13909233" y="8286704"/>
            <a:ext cx="1909842" cy="1828800"/>
            <a:chOff x="8384714" y="2744049"/>
            <a:chExt cx="954921" cy="914400"/>
          </a:xfrm>
        </p:grpSpPr>
        <p:sp>
          <p:nvSpPr>
            <p:cNvPr id="175" name="Freeform 46"/>
            <p:cNvSpPr>
              <a:spLocks/>
            </p:cNvSpPr>
            <p:nvPr/>
          </p:nvSpPr>
          <p:spPr bwMode="auto">
            <a:xfrm>
              <a:off x="8432986" y="2744049"/>
              <a:ext cx="555364" cy="429795"/>
            </a:xfrm>
            <a:custGeom>
              <a:avLst/>
              <a:gdLst>
                <a:gd name="T0" fmla="*/ 2147483647 w 310"/>
                <a:gd name="T1" fmla="*/ 2147483647 h 251"/>
                <a:gd name="T2" fmla="*/ 2147483647 w 310"/>
                <a:gd name="T3" fmla="*/ 2147483647 h 251"/>
                <a:gd name="T4" fmla="*/ 2147483647 w 310"/>
                <a:gd name="T5" fmla="*/ 2147483647 h 251"/>
                <a:gd name="T6" fmla="*/ 2147483647 w 310"/>
                <a:gd name="T7" fmla="*/ 2147483647 h 251"/>
                <a:gd name="T8" fmla="*/ 2147483647 w 310"/>
                <a:gd name="T9" fmla="*/ 0 h 251"/>
                <a:gd name="T10" fmla="*/ 2147483647 w 310"/>
                <a:gd name="T11" fmla="*/ 2147483647 h 251"/>
                <a:gd name="T12" fmla="*/ 2147483647 w 310"/>
                <a:gd name="T13" fmla="*/ 2147483647 h 251"/>
                <a:gd name="T14" fmla="*/ 0 w 310"/>
                <a:gd name="T15" fmla="*/ 2147483647 h 251"/>
                <a:gd name="T16" fmla="*/ 2147483647 w 310"/>
                <a:gd name="T17" fmla="*/ 2147483647 h 251"/>
                <a:gd name="T18" fmla="*/ 2147483647 w 310"/>
                <a:gd name="T19" fmla="*/ 2147483647 h 25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10"/>
                <a:gd name="T31" fmla="*/ 0 h 251"/>
                <a:gd name="T32" fmla="*/ 310 w 310"/>
                <a:gd name="T33" fmla="*/ 251 h 25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10" h="251">
                  <a:moveTo>
                    <a:pt x="70" y="251"/>
                  </a:moveTo>
                  <a:cubicBezTo>
                    <a:pt x="76" y="165"/>
                    <a:pt x="146" y="96"/>
                    <a:pt x="233" y="94"/>
                  </a:cubicBezTo>
                  <a:lnTo>
                    <a:pt x="233" y="114"/>
                  </a:lnTo>
                  <a:lnTo>
                    <a:pt x="310" y="57"/>
                  </a:lnTo>
                  <a:lnTo>
                    <a:pt x="233" y="0"/>
                  </a:lnTo>
                  <a:lnTo>
                    <a:pt x="233" y="22"/>
                  </a:lnTo>
                  <a:cubicBezTo>
                    <a:pt x="112" y="25"/>
                    <a:pt x="12" y="117"/>
                    <a:pt x="0" y="236"/>
                  </a:cubicBezTo>
                  <a:lnTo>
                    <a:pt x="30" y="196"/>
                  </a:lnTo>
                  <a:lnTo>
                    <a:pt x="70" y="251"/>
                  </a:lnTo>
                  <a:close/>
                </a:path>
              </a:pathLst>
            </a:custGeom>
            <a:solidFill>
              <a:srgbClr val="0099FF"/>
            </a:solidFill>
            <a:ln>
              <a:noFill/>
            </a:ln>
          </p:spPr>
          <p:txBody>
            <a:bodyPr/>
            <a:lstStyle/>
            <a:p>
              <a:pPr algn="l" defTabSz="1828800" hangingPunct="1"/>
              <a:endParaRPr lang="en-AU" sz="3600" kern="1200" cap="none">
                <a:solidFill>
                  <a:prstClr val="black"/>
                </a:solidFill>
                <a:latin typeface="Arial"/>
              </a:endParaRPr>
            </a:p>
          </p:txBody>
        </p:sp>
        <p:sp>
          <p:nvSpPr>
            <p:cNvPr id="176" name="Freeform 47"/>
            <p:cNvSpPr>
              <a:spLocks/>
            </p:cNvSpPr>
            <p:nvPr/>
          </p:nvSpPr>
          <p:spPr bwMode="auto">
            <a:xfrm>
              <a:off x="8735999" y="3228654"/>
              <a:ext cx="555364" cy="429795"/>
            </a:xfrm>
            <a:custGeom>
              <a:avLst/>
              <a:gdLst>
                <a:gd name="T0" fmla="*/ 2147483647 w 310"/>
                <a:gd name="T1" fmla="*/ 0 h 251"/>
                <a:gd name="T2" fmla="*/ 2147483647 w 310"/>
                <a:gd name="T3" fmla="*/ 2147483647 h 251"/>
                <a:gd name="T4" fmla="*/ 2147483647 w 310"/>
                <a:gd name="T5" fmla="*/ 2147483647 h 251"/>
                <a:gd name="T6" fmla="*/ 0 w 310"/>
                <a:gd name="T7" fmla="*/ 2147483647 h 251"/>
                <a:gd name="T8" fmla="*/ 2147483647 w 310"/>
                <a:gd name="T9" fmla="*/ 2147483647 h 251"/>
                <a:gd name="T10" fmla="*/ 2147483647 w 310"/>
                <a:gd name="T11" fmla="*/ 2147483647 h 251"/>
                <a:gd name="T12" fmla="*/ 2147483647 w 310"/>
                <a:gd name="T13" fmla="*/ 2147483647 h 251"/>
                <a:gd name="T14" fmla="*/ 2147483647 w 310"/>
                <a:gd name="T15" fmla="*/ 2147483647 h 251"/>
                <a:gd name="T16" fmla="*/ 2147483647 w 310"/>
                <a:gd name="T17" fmla="*/ 2147483647 h 251"/>
                <a:gd name="T18" fmla="*/ 2147483647 w 310"/>
                <a:gd name="T19" fmla="*/ 0 h 25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10"/>
                <a:gd name="T31" fmla="*/ 0 h 251"/>
                <a:gd name="T32" fmla="*/ 310 w 310"/>
                <a:gd name="T33" fmla="*/ 251 h 25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10" h="251">
                  <a:moveTo>
                    <a:pt x="239" y="0"/>
                  </a:moveTo>
                  <a:cubicBezTo>
                    <a:pt x="234" y="85"/>
                    <a:pt x="163" y="154"/>
                    <a:pt x="77" y="156"/>
                  </a:cubicBezTo>
                  <a:lnTo>
                    <a:pt x="77" y="136"/>
                  </a:lnTo>
                  <a:lnTo>
                    <a:pt x="0" y="194"/>
                  </a:lnTo>
                  <a:lnTo>
                    <a:pt x="77" y="251"/>
                  </a:lnTo>
                  <a:lnTo>
                    <a:pt x="77" y="228"/>
                  </a:lnTo>
                  <a:cubicBezTo>
                    <a:pt x="198" y="225"/>
                    <a:pt x="298" y="133"/>
                    <a:pt x="310" y="14"/>
                  </a:cubicBezTo>
                  <a:lnTo>
                    <a:pt x="280" y="54"/>
                  </a:lnTo>
                  <a:lnTo>
                    <a:pt x="239" y="0"/>
                  </a:lnTo>
                  <a:close/>
                </a:path>
              </a:pathLst>
            </a:custGeom>
            <a:solidFill>
              <a:schemeClr val="accent2">
                <a:lumMod val="75000"/>
              </a:schemeClr>
            </a:solidFill>
            <a:ln>
              <a:noFill/>
            </a:ln>
          </p:spPr>
          <p:txBody>
            <a:bodyPr/>
            <a:lstStyle/>
            <a:p>
              <a:pPr algn="l" defTabSz="1828800" hangingPunct="1"/>
              <a:endParaRPr lang="en-AU" sz="3600" kern="1200" cap="none">
                <a:solidFill>
                  <a:prstClr val="black"/>
                </a:solidFill>
                <a:latin typeface="Arial"/>
              </a:endParaRPr>
            </a:p>
          </p:txBody>
        </p:sp>
        <p:sp>
          <p:nvSpPr>
            <p:cNvPr id="177" name="Freeform 48"/>
            <p:cNvSpPr>
              <a:spLocks/>
            </p:cNvSpPr>
            <p:nvPr/>
          </p:nvSpPr>
          <p:spPr bwMode="auto">
            <a:xfrm>
              <a:off x="8889895" y="2790180"/>
              <a:ext cx="449740" cy="530736"/>
            </a:xfrm>
            <a:custGeom>
              <a:avLst/>
              <a:gdLst>
                <a:gd name="T0" fmla="*/ 0 w 251"/>
                <a:gd name="T1" fmla="*/ 2147483647 h 310"/>
                <a:gd name="T2" fmla="*/ 2147483647 w 251"/>
                <a:gd name="T3" fmla="*/ 2147483647 h 310"/>
                <a:gd name="T4" fmla="*/ 2147483647 w 251"/>
                <a:gd name="T5" fmla="*/ 2147483647 h 310"/>
                <a:gd name="T6" fmla="*/ 2147483647 w 251"/>
                <a:gd name="T7" fmla="*/ 2147483647 h 310"/>
                <a:gd name="T8" fmla="*/ 2147483647 w 251"/>
                <a:gd name="T9" fmla="*/ 2147483647 h 310"/>
                <a:gd name="T10" fmla="*/ 2147483647 w 251"/>
                <a:gd name="T11" fmla="*/ 2147483647 h 310"/>
                <a:gd name="T12" fmla="*/ 2147483647 w 251"/>
                <a:gd name="T13" fmla="*/ 2147483647 h 310"/>
                <a:gd name="T14" fmla="*/ 2147483647 w 251"/>
                <a:gd name="T15" fmla="*/ 0 h 310"/>
                <a:gd name="T16" fmla="*/ 2147483647 w 251"/>
                <a:gd name="T17" fmla="*/ 2147483647 h 310"/>
                <a:gd name="T18" fmla="*/ 0 w 251"/>
                <a:gd name="T19" fmla="*/ 2147483647 h 3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51"/>
                <a:gd name="T31" fmla="*/ 0 h 310"/>
                <a:gd name="T32" fmla="*/ 251 w 251"/>
                <a:gd name="T33" fmla="*/ 310 h 31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51" h="310">
                  <a:moveTo>
                    <a:pt x="0" y="70"/>
                  </a:moveTo>
                  <a:cubicBezTo>
                    <a:pt x="86" y="76"/>
                    <a:pt x="154" y="146"/>
                    <a:pt x="156" y="233"/>
                  </a:cubicBezTo>
                  <a:lnTo>
                    <a:pt x="136" y="233"/>
                  </a:lnTo>
                  <a:lnTo>
                    <a:pt x="194" y="310"/>
                  </a:lnTo>
                  <a:lnTo>
                    <a:pt x="251" y="233"/>
                  </a:lnTo>
                  <a:lnTo>
                    <a:pt x="228" y="233"/>
                  </a:lnTo>
                  <a:cubicBezTo>
                    <a:pt x="226" y="112"/>
                    <a:pt x="133" y="12"/>
                    <a:pt x="14" y="0"/>
                  </a:cubicBezTo>
                  <a:lnTo>
                    <a:pt x="55" y="30"/>
                  </a:lnTo>
                  <a:lnTo>
                    <a:pt x="0" y="70"/>
                  </a:lnTo>
                  <a:close/>
                </a:path>
              </a:pathLst>
            </a:custGeom>
            <a:solidFill>
              <a:schemeClr val="accent3">
                <a:lumMod val="75000"/>
              </a:schemeClr>
            </a:solidFill>
            <a:ln>
              <a:noFill/>
            </a:ln>
          </p:spPr>
          <p:txBody>
            <a:bodyPr/>
            <a:lstStyle/>
            <a:p>
              <a:pPr algn="l" defTabSz="1828800" hangingPunct="1"/>
              <a:endParaRPr lang="en-AU" sz="3600" kern="1200" cap="none">
                <a:solidFill>
                  <a:prstClr val="black"/>
                </a:solidFill>
                <a:latin typeface="Arial"/>
              </a:endParaRPr>
            </a:p>
          </p:txBody>
        </p:sp>
        <p:sp>
          <p:nvSpPr>
            <p:cNvPr id="178" name="Freeform 49"/>
            <p:cNvSpPr>
              <a:spLocks/>
            </p:cNvSpPr>
            <p:nvPr/>
          </p:nvSpPr>
          <p:spPr bwMode="auto">
            <a:xfrm>
              <a:off x="8384714" y="3079755"/>
              <a:ext cx="449740" cy="530736"/>
            </a:xfrm>
            <a:custGeom>
              <a:avLst/>
              <a:gdLst>
                <a:gd name="T0" fmla="*/ 2147483647 w 251"/>
                <a:gd name="T1" fmla="*/ 2147483647 h 310"/>
                <a:gd name="T2" fmla="*/ 2147483647 w 251"/>
                <a:gd name="T3" fmla="*/ 2147483647 h 310"/>
                <a:gd name="T4" fmla="*/ 2147483647 w 251"/>
                <a:gd name="T5" fmla="*/ 2147483647 h 310"/>
                <a:gd name="T6" fmla="*/ 2147483647 w 251"/>
                <a:gd name="T7" fmla="*/ 0 h 310"/>
                <a:gd name="T8" fmla="*/ 0 w 251"/>
                <a:gd name="T9" fmla="*/ 2147483647 h 310"/>
                <a:gd name="T10" fmla="*/ 2147483647 w 251"/>
                <a:gd name="T11" fmla="*/ 2147483647 h 310"/>
                <a:gd name="T12" fmla="*/ 2147483647 w 251"/>
                <a:gd name="T13" fmla="*/ 2147483647 h 310"/>
                <a:gd name="T14" fmla="*/ 2147483647 w 251"/>
                <a:gd name="T15" fmla="*/ 2147483647 h 310"/>
                <a:gd name="T16" fmla="*/ 2147483647 w 251"/>
                <a:gd name="T17" fmla="*/ 2147483647 h 310"/>
                <a:gd name="T18" fmla="*/ 2147483647 w 251"/>
                <a:gd name="T19" fmla="*/ 2147483647 h 3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51"/>
                <a:gd name="T31" fmla="*/ 0 h 310"/>
                <a:gd name="T32" fmla="*/ 251 w 251"/>
                <a:gd name="T33" fmla="*/ 310 h 31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51" h="310">
                  <a:moveTo>
                    <a:pt x="251" y="239"/>
                  </a:moveTo>
                  <a:cubicBezTo>
                    <a:pt x="165" y="234"/>
                    <a:pt x="96" y="163"/>
                    <a:pt x="94" y="77"/>
                  </a:cubicBezTo>
                  <a:lnTo>
                    <a:pt x="114" y="77"/>
                  </a:lnTo>
                  <a:lnTo>
                    <a:pt x="57" y="0"/>
                  </a:lnTo>
                  <a:lnTo>
                    <a:pt x="0" y="77"/>
                  </a:lnTo>
                  <a:lnTo>
                    <a:pt x="22" y="77"/>
                  </a:lnTo>
                  <a:cubicBezTo>
                    <a:pt x="25" y="198"/>
                    <a:pt x="117" y="298"/>
                    <a:pt x="236" y="310"/>
                  </a:cubicBezTo>
                  <a:lnTo>
                    <a:pt x="196" y="280"/>
                  </a:lnTo>
                  <a:lnTo>
                    <a:pt x="251" y="239"/>
                  </a:lnTo>
                  <a:close/>
                </a:path>
              </a:pathLst>
            </a:custGeom>
            <a:solidFill>
              <a:srgbClr val="006600"/>
            </a:solidFill>
            <a:ln>
              <a:noFill/>
            </a:ln>
          </p:spPr>
          <p:txBody>
            <a:bodyPr/>
            <a:lstStyle/>
            <a:p>
              <a:pPr algn="l" defTabSz="1828800" hangingPunct="1"/>
              <a:endParaRPr lang="en-AU" sz="3600" kern="1200" cap="none">
                <a:solidFill>
                  <a:prstClr val="black"/>
                </a:solidFill>
                <a:latin typeface="Arial"/>
              </a:endParaRPr>
            </a:p>
          </p:txBody>
        </p:sp>
        <p:sp>
          <p:nvSpPr>
            <p:cNvPr id="179" name="TextBox 178"/>
            <p:cNvSpPr txBox="1"/>
            <p:nvPr/>
          </p:nvSpPr>
          <p:spPr>
            <a:xfrm>
              <a:off x="8527715" y="2996591"/>
              <a:ext cx="708791" cy="415499"/>
            </a:xfrm>
            <a:prstGeom prst="rect">
              <a:avLst/>
            </a:prstGeom>
            <a:noFill/>
          </p:spPr>
          <p:txBody>
            <a:bodyPr wrap="square" rtlCol="0">
              <a:spAutoFit/>
            </a:bodyPr>
            <a:lstStyle/>
            <a:p>
              <a:pPr defTabSz="1828800" hangingPunct="1"/>
              <a:r>
                <a:rPr lang="en-AU" sz="2400" b="1" kern="1200" cap="none" dirty="0">
                  <a:solidFill>
                    <a:srgbClr val="002060"/>
                  </a:solidFill>
                  <a:latin typeface="Arial"/>
                </a:rPr>
                <a:t>3 – 20+ min</a:t>
              </a:r>
            </a:p>
          </p:txBody>
        </p:sp>
      </p:grpSp>
      <p:grpSp>
        <p:nvGrpSpPr>
          <p:cNvPr id="77" name="Group 76"/>
          <p:cNvGrpSpPr/>
          <p:nvPr/>
        </p:nvGrpSpPr>
        <p:grpSpPr>
          <a:xfrm>
            <a:off x="11087292" y="7284584"/>
            <a:ext cx="2222312" cy="2963712"/>
            <a:chOff x="4180795" y="3102732"/>
            <a:chExt cx="1111156" cy="1481856"/>
          </a:xfrm>
        </p:grpSpPr>
        <p:pic>
          <p:nvPicPr>
            <p:cNvPr id="78" name="Picture 77"/>
            <p:cNvPicPr>
              <a:picLocks noChangeAspect="1"/>
            </p:cNvPicPr>
            <p:nvPr/>
          </p:nvPicPr>
          <p:blipFill>
            <a:blip r:embed="rId8"/>
            <a:stretch>
              <a:fillRect/>
            </a:stretch>
          </p:blipFill>
          <p:spPr>
            <a:xfrm>
              <a:off x="4216961" y="3102732"/>
              <a:ext cx="1004872" cy="1049892"/>
            </a:xfrm>
            <a:prstGeom prst="rect">
              <a:avLst/>
            </a:prstGeom>
            <a:solidFill>
              <a:srgbClr val="FFC000"/>
            </a:solidFill>
            <a:ln>
              <a:solidFill>
                <a:srgbClr val="002060"/>
              </a:solidFill>
            </a:ln>
          </p:spPr>
        </p:pic>
        <p:sp>
          <p:nvSpPr>
            <p:cNvPr id="79" name="TextBox 78"/>
            <p:cNvSpPr txBox="1"/>
            <p:nvPr/>
          </p:nvSpPr>
          <p:spPr>
            <a:xfrm>
              <a:off x="4180795" y="4107534"/>
              <a:ext cx="1111156" cy="477054"/>
            </a:xfrm>
            <a:prstGeom prst="rect">
              <a:avLst/>
            </a:prstGeom>
            <a:noFill/>
          </p:spPr>
          <p:txBody>
            <a:bodyPr wrap="square" rtlCol="0">
              <a:spAutoFit/>
            </a:bodyPr>
            <a:lstStyle/>
            <a:p>
              <a:pPr defTabSz="1828800" hangingPunct="1"/>
              <a:r>
                <a:rPr lang="en-AU" sz="2800" b="1" kern="1200" cap="none" dirty="0">
                  <a:solidFill>
                    <a:srgbClr val="002060"/>
                  </a:solidFill>
                  <a:latin typeface="Arial"/>
                </a:rPr>
                <a:t>Customer Service</a:t>
              </a:r>
            </a:p>
          </p:txBody>
        </p:sp>
      </p:grpSp>
      <p:pic>
        <p:nvPicPr>
          <p:cNvPr id="217" name="Picture 216"/>
          <p:cNvPicPr>
            <a:picLocks noChangeAspect="1"/>
          </p:cNvPicPr>
          <p:nvPr/>
        </p:nvPicPr>
        <p:blipFill>
          <a:blip r:embed="rId3"/>
          <a:stretch>
            <a:fillRect/>
          </a:stretch>
        </p:blipFill>
        <p:spPr>
          <a:xfrm rot="18824704">
            <a:off x="20117780" y="3620375"/>
            <a:ext cx="1416248" cy="1675718"/>
          </a:xfrm>
          <a:prstGeom prst="rect">
            <a:avLst/>
          </a:prstGeom>
        </p:spPr>
      </p:pic>
      <p:grpSp>
        <p:nvGrpSpPr>
          <p:cNvPr id="218" name="Group 217"/>
          <p:cNvGrpSpPr/>
          <p:nvPr/>
        </p:nvGrpSpPr>
        <p:grpSpPr>
          <a:xfrm>
            <a:off x="19149032" y="2202246"/>
            <a:ext cx="3340476" cy="2967636"/>
            <a:chOff x="9483503" y="1524095"/>
            <a:chExt cx="1670238" cy="1483818"/>
          </a:xfrm>
        </p:grpSpPr>
        <p:pic>
          <p:nvPicPr>
            <p:cNvPr id="219" name="Picture 218"/>
            <p:cNvPicPr>
              <a:picLocks noChangeAspect="1"/>
            </p:cNvPicPr>
            <p:nvPr/>
          </p:nvPicPr>
          <p:blipFill>
            <a:blip r:embed="rId9"/>
            <a:stretch>
              <a:fillRect/>
            </a:stretch>
          </p:blipFill>
          <p:spPr>
            <a:xfrm>
              <a:off x="9483503" y="1524095"/>
              <a:ext cx="1670238" cy="1483818"/>
            </a:xfrm>
            <a:prstGeom prst="rect">
              <a:avLst/>
            </a:prstGeom>
          </p:spPr>
        </p:pic>
        <p:sp>
          <p:nvSpPr>
            <p:cNvPr id="220" name="TextBox 219"/>
            <p:cNvSpPr txBox="1"/>
            <p:nvPr/>
          </p:nvSpPr>
          <p:spPr>
            <a:xfrm>
              <a:off x="10005847" y="1535086"/>
              <a:ext cx="580922" cy="261610"/>
            </a:xfrm>
            <a:prstGeom prst="rect">
              <a:avLst/>
            </a:prstGeom>
            <a:noFill/>
          </p:spPr>
          <p:txBody>
            <a:bodyPr wrap="square" rtlCol="0">
              <a:spAutoFit/>
            </a:bodyPr>
            <a:lstStyle/>
            <a:p>
              <a:pPr defTabSz="1828800" hangingPunct="1"/>
              <a:r>
                <a:rPr lang="en-AU" sz="2800" b="1" kern="1200" cap="none" dirty="0">
                  <a:solidFill>
                    <a:srgbClr val="002060"/>
                  </a:solidFill>
                  <a:latin typeface="Arial"/>
                </a:rPr>
                <a:t>ZSS</a:t>
              </a:r>
            </a:p>
          </p:txBody>
        </p:sp>
      </p:grpSp>
      <p:pic>
        <p:nvPicPr>
          <p:cNvPr id="224" name="Picture 12"/>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2705192" y="10683082"/>
            <a:ext cx="4280808" cy="18790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 name="TextBox 224"/>
          <p:cNvSpPr txBox="1"/>
          <p:nvPr/>
        </p:nvSpPr>
        <p:spPr>
          <a:xfrm>
            <a:off x="13793838" y="11315933"/>
            <a:ext cx="2622916" cy="954107"/>
          </a:xfrm>
          <a:prstGeom prst="rect">
            <a:avLst/>
          </a:prstGeom>
          <a:noFill/>
        </p:spPr>
        <p:txBody>
          <a:bodyPr wrap="square" rtlCol="0">
            <a:spAutoFit/>
          </a:bodyPr>
          <a:lstStyle/>
          <a:p>
            <a:pPr defTabSz="1828800" hangingPunct="1"/>
            <a:r>
              <a:rPr lang="en-AU" sz="2800" b="1" kern="1200" cap="none" dirty="0">
                <a:solidFill>
                  <a:srgbClr val="002060"/>
                </a:solidFill>
                <a:latin typeface="Arial"/>
              </a:rPr>
              <a:t>AMI</a:t>
            </a:r>
          </a:p>
          <a:p>
            <a:pPr defTabSz="1828800" hangingPunct="1"/>
            <a:r>
              <a:rPr lang="en-AU" sz="2800" b="1" kern="1200" cap="none" dirty="0">
                <a:solidFill>
                  <a:srgbClr val="002060"/>
                </a:solidFill>
                <a:latin typeface="Arial"/>
              </a:rPr>
              <a:t>Comms </a:t>
            </a:r>
          </a:p>
        </p:txBody>
      </p:sp>
      <p:cxnSp>
        <p:nvCxnSpPr>
          <p:cNvPr id="226" name="Straight Arrow Connector 225"/>
          <p:cNvCxnSpPr/>
          <p:nvPr/>
        </p:nvCxnSpPr>
        <p:spPr>
          <a:xfrm flipH="1">
            <a:off x="4310142" y="5158821"/>
            <a:ext cx="8630620" cy="1799138"/>
          </a:xfrm>
          <a:prstGeom prst="straightConnector1">
            <a:avLst/>
          </a:prstGeom>
          <a:ln w="28575">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7" name="Straight Arrow Connector 226"/>
          <p:cNvCxnSpPr/>
          <p:nvPr/>
        </p:nvCxnSpPr>
        <p:spPr>
          <a:xfrm flipH="1">
            <a:off x="4162485" y="4888669"/>
            <a:ext cx="8801274" cy="1799002"/>
          </a:xfrm>
          <a:prstGeom prst="straightConnector1">
            <a:avLst/>
          </a:prstGeom>
          <a:ln w="28575">
            <a:solidFill>
              <a:schemeClr val="accent5">
                <a:lumMod val="75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228" name="Group 227"/>
          <p:cNvGrpSpPr/>
          <p:nvPr/>
        </p:nvGrpSpPr>
        <p:grpSpPr>
          <a:xfrm>
            <a:off x="12931006" y="2715043"/>
            <a:ext cx="3667808" cy="2895968"/>
            <a:chOff x="5895116" y="1639958"/>
            <a:chExt cx="1833904" cy="1447984"/>
          </a:xfrm>
        </p:grpSpPr>
        <p:sp>
          <p:nvSpPr>
            <p:cNvPr id="229" name="Rectangle 228"/>
            <p:cNvSpPr/>
            <p:nvPr/>
          </p:nvSpPr>
          <p:spPr>
            <a:xfrm>
              <a:off x="5895116" y="1685373"/>
              <a:ext cx="1833904" cy="1402569"/>
            </a:xfrm>
            <a:prstGeom prst="rect">
              <a:avLst/>
            </a:prstGeom>
            <a:solidFill>
              <a:schemeClr val="accent1">
                <a:lumMod val="10000"/>
                <a:lumOff val="9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828800" hangingPunct="1"/>
              <a:endParaRPr lang="en-AU" sz="3600" kern="1200" cap="none">
                <a:solidFill>
                  <a:prstClr val="white"/>
                </a:solidFill>
                <a:latin typeface="Arial"/>
              </a:endParaRPr>
            </a:p>
          </p:txBody>
        </p:sp>
        <p:sp>
          <p:nvSpPr>
            <p:cNvPr id="230" name="TextBox 229"/>
            <p:cNvSpPr txBox="1"/>
            <p:nvPr/>
          </p:nvSpPr>
          <p:spPr>
            <a:xfrm>
              <a:off x="5912548" y="1639958"/>
              <a:ext cx="1775191" cy="246222"/>
            </a:xfrm>
            <a:prstGeom prst="rect">
              <a:avLst/>
            </a:prstGeom>
            <a:noFill/>
          </p:spPr>
          <p:txBody>
            <a:bodyPr wrap="square" rtlCol="0">
              <a:spAutoFit/>
            </a:bodyPr>
            <a:lstStyle/>
            <a:p>
              <a:pPr algn="l" defTabSz="1828800" hangingPunct="1"/>
              <a:r>
                <a:rPr lang="en-AU" sz="2600" b="1" kern="1200" cap="none" dirty="0">
                  <a:solidFill>
                    <a:srgbClr val="002060"/>
                  </a:solidFill>
                  <a:latin typeface="Arial"/>
                </a:rPr>
                <a:t>Field Mobility</a:t>
              </a:r>
            </a:p>
          </p:txBody>
        </p:sp>
        <p:pic>
          <p:nvPicPr>
            <p:cNvPr id="231" name="Picture 230"/>
            <p:cNvPicPr>
              <a:picLocks noChangeAspect="1"/>
            </p:cNvPicPr>
            <p:nvPr/>
          </p:nvPicPr>
          <p:blipFill>
            <a:blip r:embed="rId11"/>
            <a:stretch>
              <a:fillRect/>
            </a:stretch>
          </p:blipFill>
          <p:spPr>
            <a:xfrm>
              <a:off x="6783043" y="1861090"/>
              <a:ext cx="837526" cy="554497"/>
            </a:xfrm>
            <a:prstGeom prst="rect">
              <a:avLst/>
            </a:prstGeom>
          </p:spPr>
        </p:pic>
        <p:grpSp>
          <p:nvGrpSpPr>
            <p:cNvPr id="232" name="Group 231"/>
            <p:cNvGrpSpPr/>
            <p:nvPr/>
          </p:nvGrpSpPr>
          <p:grpSpPr>
            <a:xfrm>
              <a:off x="6015372" y="2083818"/>
              <a:ext cx="857681" cy="415928"/>
              <a:chOff x="5588000" y="3060700"/>
              <a:chExt cx="1016000" cy="875694"/>
            </a:xfrm>
          </p:grpSpPr>
          <p:grpSp>
            <p:nvGrpSpPr>
              <p:cNvPr id="246" name="Group 4"/>
              <p:cNvGrpSpPr>
                <a:grpSpLocks noChangeAspect="1"/>
              </p:cNvGrpSpPr>
              <p:nvPr/>
            </p:nvGrpSpPr>
            <p:grpSpPr bwMode="auto">
              <a:xfrm>
                <a:off x="5588000" y="3060700"/>
                <a:ext cx="1016000" cy="736600"/>
                <a:chOff x="3520" y="1928"/>
                <a:chExt cx="640" cy="464"/>
              </a:xfrm>
            </p:grpSpPr>
            <p:sp>
              <p:nvSpPr>
                <p:cNvPr id="248" name="AutoShape 3"/>
                <p:cNvSpPr>
                  <a:spLocks noChangeAspect="1" noChangeArrowheads="1" noTextEdit="1"/>
                </p:cNvSpPr>
                <p:nvPr/>
              </p:nvSpPr>
              <p:spPr bwMode="auto">
                <a:xfrm>
                  <a:off x="3520" y="1928"/>
                  <a:ext cx="640" cy="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82880" tIns="91440" rIns="182880" bIns="91440" numCol="1" anchor="t" anchorCtr="0" compatLnSpc="1">
                  <a:prstTxWarp prst="textNoShape">
                    <a:avLst/>
                  </a:prstTxWarp>
                </a:bodyPr>
                <a:lstStyle/>
                <a:p>
                  <a:pPr algn="l" defTabSz="1828800" hangingPunct="1"/>
                  <a:endParaRPr lang="en-AU" sz="3600" kern="1200" cap="none">
                    <a:solidFill>
                      <a:prstClr val="black"/>
                    </a:solidFill>
                    <a:latin typeface="Arial"/>
                  </a:endParaRPr>
                </a:p>
              </p:txBody>
            </p:sp>
            <p:sp>
              <p:nvSpPr>
                <p:cNvPr id="249" name="Freeform 5"/>
                <p:cNvSpPr>
                  <a:spLocks/>
                </p:cNvSpPr>
                <p:nvPr/>
              </p:nvSpPr>
              <p:spPr bwMode="auto">
                <a:xfrm>
                  <a:off x="3528" y="1936"/>
                  <a:ext cx="624" cy="448"/>
                </a:xfrm>
                <a:custGeom>
                  <a:avLst/>
                  <a:gdLst>
                    <a:gd name="T0" fmla="*/ 112 w 1232"/>
                    <a:gd name="T1" fmla="*/ 880 h 880"/>
                    <a:gd name="T2" fmla="*/ 0 w 1232"/>
                    <a:gd name="T3" fmla="*/ 768 h 880"/>
                    <a:gd name="T4" fmla="*/ 0 w 1232"/>
                    <a:gd name="T5" fmla="*/ 112 h 880"/>
                    <a:gd name="T6" fmla="*/ 112 w 1232"/>
                    <a:gd name="T7" fmla="*/ 0 h 880"/>
                    <a:gd name="T8" fmla="*/ 1120 w 1232"/>
                    <a:gd name="T9" fmla="*/ 0 h 880"/>
                    <a:gd name="T10" fmla="*/ 1232 w 1232"/>
                    <a:gd name="T11" fmla="*/ 112 h 880"/>
                    <a:gd name="T12" fmla="*/ 1232 w 1232"/>
                    <a:gd name="T13" fmla="*/ 768 h 880"/>
                    <a:gd name="T14" fmla="*/ 1120 w 1232"/>
                    <a:gd name="T15" fmla="*/ 880 h 880"/>
                    <a:gd name="T16" fmla="*/ 112 w 1232"/>
                    <a:gd name="T17" fmla="*/ 88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2" h="880">
                      <a:moveTo>
                        <a:pt x="112" y="880"/>
                      </a:moveTo>
                      <a:cubicBezTo>
                        <a:pt x="51" y="880"/>
                        <a:pt x="0" y="830"/>
                        <a:pt x="0" y="768"/>
                      </a:cubicBezTo>
                      <a:lnTo>
                        <a:pt x="0" y="112"/>
                      </a:lnTo>
                      <a:cubicBezTo>
                        <a:pt x="0" y="51"/>
                        <a:pt x="51" y="0"/>
                        <a:pt x="112" y="0"/>
                      </a:cubicBezTo>
                      <a:lnTo>
                        <a:pt x="1120" y="0"/>
                      </a:lnTo>
                      <a:cubicBezTo>
                        <a:pt x="1182" y="0"/>
                        <a:pt x="1232" y="51"/>
                        <a:pt x="1232" y="112"/>
                      </a:cubicBezTo>
                      <a:lnTo>
                        <a:pt x="1232" y="768"/>
                      </a:lnTo>
                      <a:cubicBezTo>
                        <a:pt x="1232" y="830"/>
                        <a:pt x="1182" y="880"/>
                        <a:pt x="1120" y="880"/>
                      </a:cubicBezTo>
                      <a:lnTo>
                        <a:pt x="112" y="880"/>
                      </a:lnTo>
                      <a:close/>
                    </a:path>
                  </a:pathLst>
                </a:custGeom>
                <a:solidFill>
                  <a:srgbClr val="FFFFFF"/>
                </a:solidFill>
                <a:ln w="0">
                  <a:solidFill>
                    <a:srgbClr val="000000"/>
                  </a:solidFill>
                  <a:prstDash val="solid"/>
                  <a:round/>
                  <a:headEnd/>
                  <a:tailEnd/>
                </a:ln>
              </p:spPr>
              <p:txBody>
                <a:bodyPr vert="horz" wrap="square" lIns="182880" tIns="91440" rIns="182880" bIns="91440" numCol="1" anchor="t" anchorCtr="0" compatLnSpc="1">
                  <a:prstTxWarp prst="textNoShape">
                    <a:avLst/>
                  </a:prstTxWarp>
                </a:bodyPr>
                <a:lstStyle/>
                <a:p>
                  <a:pPr algn="l" defTabSz="1828800" hangingPunct="1"/>
                  <a:endParaRPr lang="en-AU" sz="3600" kern="1200" cap="none">
                    <a:solidFill>
                      <a:prstClr val="black"/>
                    </a:solidFill>
                    <a:latin typeface="Arial"/>
                  </a:endParaRPr>
                </a:p>
              </p:txBody>
            </p:sp>
            <p:sp>
              <p:nvSpPr>
                <p:cNvPr id="250" name="Freeform 6"/>
                <p:cNvSpPr>
                  <a:spLocks/>
                </p:cNvSpPr>
                <p:nvPr/>
              </p:nvSpPr>
              <p:spPr bwMode="auto">
                <a:xfrm>
                  <a:off x="3544" y="1952"/>
                  <a:ext cx="592" cy="416"/>
                </a:xfrm>
                <a:custGeom>
                  <a:avLst/>
                  <a:gdLst>
                    <a:gd name="T0" fmla="*/ 1168 w 1168"/>
                    <a:gd name="T1" fmla="*/ 736 h 816"/>
                    <a:gd name="T2" fmla="*/ 1088 w 1168"/>
                    <a:gd name="T3" fmla="*/ 816 h 816"/>
                    <a:gd name="T4" fmla="*/ 80 w 1168"/>
                    <a:gd name="T5" fmla="*/ 816 h 816"/>
                    <a:gd name="T6" fmla="*/ 0 w 1168"/>
                    <a:gd name="T7" fmla="*/ 736 h 816"/>
                    <a:gd name="T8" fmla="*/ 0 w 1168"/>
                    <a:gd name="T9" fmla="*/ 80 h 816"/>
                    <a:gd name="T10" fmla="*/ 80 w 1168"/>
                    <a:gd name="T11" fmla="*/ 0 h 816"/>
                    <a:gd name="T12" fmla="*/ 1088 w 1168"/>
                    <a:gd name="T13" fmla="*/ 0 h 816"/>
                    <a:gd name="T14" fmla="*/ 1168 w 1168"/>
                    <a:gd name="T15" fmla="*/ 80 h 816"/>
                    <a:gd name="T16" fmla="*/ 1168 w 1168"/>
                    <a:gd name="T17" fmla="*/ 736 h 8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68" h="816">
                      <a:moveTo>
                        <a:pt x="1168" y="736"/>
                      </a:moveTo>
                      <a:cubicBezTo>
                        <a:pt x="1168" y="781"/>
                        <a:pt x="1133" y="816"/>
                        <a:pt x="1088" y="816"/>
                      </a:cubicBezTo>
                      <a:lnTo>
                        <a:pt x="80" y="816"/>
                      </a:lnTo>
                      <a:cubicBezTo>
                        <a:pt x="36" y="816"/>
                        <a:pt x="0" y="781"/>
                        <a:pt x="0" y="736"/>
                      </a:cubicBezTo>
                      <a:lnTo>
                        <a:pt x="0" y="80"/>
                      </a:lnTo>
                      <a:cubicBezTo>
                        <a:pt x="0" y="36"/>
                        <a:pt x="36" y="0"/>
                        <a:pt x="80" y="0"/>
                      </a:cubicBezTo>
                      <a:lnTo>
                        <a:pt x="1088" y="0"/>
                      </a:lnTo>
                      <a:cubicBezTo>
                        <a:pt x="1133" y="0"/>
                        <a:pt x="1168" y="36"/>
                        <a:pt x="1168" y="80"/>
                      </a:cubicBezTo>
                      <a:lnTo>
                        <a:pt x="1168" y="736"/>
                      </a:lnTo>
                      <a:close/>
                    </a:path>
                  </a:pathLst>
                </a:custGeom>
                <a:solidFill>
                  <a:srgbClr val="919191"/>
                </a:solidFill>
                <a:ln w="0">
                  <a:solidFill>
                    <a:srgbClr val="000000"/>
                  </a:solidFill>
                  <a:prstDash val="solid"/>
                  <a:round/>
                  <a:headEnd/>
                  <a:tailEnd/>
                </a:ln>
              </p:spPr>
              <p:txBody>
                <a:bodyPr vert="horz" wrap="square" lIns="182880" tIns="91440" rIns="182880" bIns="91440" numCol="1" anchor="t" anchorCtr="0" compatLnSpc="1">
                  <a:prstTxWarp prst="textNoShape">
                    <a:avLst/>
                  </a:prstTxWarp>
                </a:bodyPr>
                <a:lstStyle/>
                <a:p>
                  <a:pPr algn="l" defTabSz="1828800" hangingPunct="1"/>
                  <a:endParaRPr lang="en-AU" sz="3600" kern="1200" cap="none">
                    <a:solidFill>
                      <a:prstClr val="black"/>
                    </a:solidFill>
                    <a:latin typeface="Arial"/>
                  </a:endParaRPr>
                </a:p>
              </p:txBody>
            </p:sp>
            <p:sp>
              <p:nvSpPr>
                <p:cNvPr id="251" name="Oval 7"/>
                <p:cNvSpPr>
                  <a:spLocks noChangeArrowheads="1"/>
                </p:cNvSpPr>
                <p:nvPr/>
              </p:nvSpPr>
              <p:spPr bwMode="auto">
                <a:xfrm>
                  <a:off x="3828" y="1969"/>
                  <a:ext cx="16" cy="16"/>
                </a:xfrm>
                <a:prstGeom prst="ellipse">
                  <a:avLst/>
                </a:prstGeom>
                <a:solidFill>
                  <a:srgbClr val="FFFFFF"/>
                </a:solidFill>
                <a:ln w="0">
                  <a:solidFill>
                    <a:srgbClr val="000000"/>
                  </a:solidFill>
                  <a:prstDash val="solid"/>
                  <a:round/>
                  <a:headEnd/>
                  <a:tailEnd/>
                </a:ln>
              </p:spPr>
              <p:txBody>
                <a:bodyPr vert="horz" wrap="square" lIns="182880" tIns="91440" rIns="182880" bIns="91440" numCol="1" anchor="t" anchorCtr="0" compatLnSpc="1">
                  <a:prstTxWarp prst="textNoShape">
                    <a:avLst/>
                  </a:prstTxWarp>
                </a:bodyPr>
                <a:lstStyle/>
                <a:p>
                  <a:pPr algn="l" defTabSz="1828800" hangingPunct="1"/>
                  <a:endParaRPr lang="en-AU" sz="3600" kern="1200" cap="none">
                    <a:solidFill>
                      <a:prstClr val="black"/>
                    </a:solidFill>
                    <a:latin typeface="Arial"/>
                  </a:endParaRPr>
                </a:p>
              </p:txBody>
            </p:sp>
            <p:sp>
              <p:nvSpPr>
                <p:cNvPr id="252" name="Rectangle 8"/>
                <p:cNvSpPr>
                  <a:spLocks noChangeArrowheads="1"/>
                </p:cNvSpPr>
                <p:nvPr/>
              </p:nvSpPr>
              <p:spPr bwMode="auto">
                <a:xfrm>
                  <a:off x="3577" y="2001"/>
                  <a:ext cx="526" cy="31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82880" tIns="91440" rIns="182880" bIns="91440" numCol="1" anchor="t" anchorCtr="0" compatLnSpc="1">
                  <a:prstTxWarp prst="textNoShape">
                    <a:avLst/>
                  </a:prstTxWarp>
                </a:bodyPr>
                <a:lstStyle/>
                <a:p>
                  <a:pPr algn="l" defTabSz="1828800" hangingPunct="1"/>
                  <a:endParaRPr lang="en-AU" sz="3600" kern="1200" cap="none">
                    <a:solidFill>
                      <a:prstClr val="black"/>
                    </a:solidFill>
                    <a:latin typeface="Arial"/>
                  </a:endParaRPr>
                </a:p>
              </p:txBody>
            </p:sp>
            <p:sp>
              <p:nvSpPr>
                <p:cNvPr id="253" name="Rectangle 9"/>
                <p:cNvSpPr>
                  <a:spLocks noChangeArrowheads="1"/>
                </p:cNvSpPr>
                <p:nvPr/>
              </p:nvSpPr>
              <p:spPr bwMode="auto">
                <a:xfrm>
                  <a:off x="3593" y="2018"/>
                  <a:ext cx="494" cy="284"/>
                </a:xfrm>
                <a:prstGeom prst="rect">
                  <a:avLst/>
                </a:prstGeom>
                <a:solidFill>
                  <a:srgbClr val="E0795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82880" tIns="91440" rIns="182880" bIns="91440" numCol="1" anchor="t" anchorCtr="0" compatLnSpc="1">
                  <a:prstTxWarp prst="textNoShape">
                    <a:avLst/>
                  </a:prstTxWarp>
                </a:bodyPr>
                <a:lstStyle/>
                <a:p>
                  <a:pPr algn="l" defTabSz="1828800" hangingPunct="1"/>
                  <a:endParaRPr lang="en-AU" sz="3600" kern="1200" cap="none">
                    <a:solidFill>
                      <a:prstClr val="black"/>
                    </a:solidFill>
                    <a:latin typeface="Arial"/>
                  </a:endParaRPr>
                </a:p>
              </p:txBody>
            </p:sp>
          </p:grpSp>
          <p:sp>
            <p:nvSpPr>
              <p:cNvPr id="247" name="TextBox 246"/>
              <p:cNvSpPr txBox="1"/>
              <p:nvPr/>
            </p:nvSpPr>
            <p:spPr>
              <a:xfrm>
                <a:off x="5709911" y="3256003"/>
                <a:ext cx="829796" cy="680391"/>
              </a:xfrm>
              <a:prstGeom prst="rect">
                <a:avLst/>
              </a:prstGeom>
              <a:noFill/>
            </p:spPr>
            <p:txBody>
              <a:bodyPr wrap="square" rtlCol="0">
                <a:spAutoFit/>
              </a:bodyPr>
              <a:lstStyle/>
              <a:p>
                <a:pPr algn="l" defTabSz="1828800" hangingPunct="1"/>
                <a:r>
                  <a:rPr lang="en-AU" sz="3600" b="1" kern="1200" cap="none" dirty="0">
                    <a:solidFill>
                      <a:srgbClr val="002060"/>
                    </a:solidFill>
                    <a:latin typeface="Arial"/>
                  </a:rPr>
                  <a:t>iPad</a:t>
                </a:r>
              </a:p>
            </p:txBody>
          </p:sp>
        </p:grpSp>
        <p:grpSp>
          <p:nvGrpSpPr>
            <p:cNvPr id="233" name="Group 232"/>
            <p:cNvGrpSpPr/>
            <p:nvPr/>
          </p:nvGrpSpPr>
          <p:grpSpPr>
            <a:xfrm>
              <a:off x="5918701" y="2223007"/>
              <a:ext cx="857681" cy="349863"/>
              <a:chOff x="5588000" y="3060700"/>
              <a:chExt cx="1016000" cy="736600"/>
            </a:xfrm>
          </p:grpSpPr>
          <p:grpSp>
            <p:nvGrpSpPr>
              <p:cNvPr id="238" name="Group 4"/>
              <p:cNvGrpSpPr>
                <a:grpSpLocks noChangeAspect="1"/>
              </p:cNvGrpSpPr>
              <p:nvPr/>
            </p:nvGrpSpPr>
            <p:grpSpPr bwMode="auto">
              <a:xfrm>
                <a:off x="5588000" y="3060700"/>
                <a:ext cx="1016000" cy="736600"/>
                <a:chOff x="3520" y="1928"/>
                <a:chExt cx="640" cy="464"/>
              </a:xfrm>
            </p:grpSpPr>
            <p:sp>
              <p:nvSpPr>
                <p:cNvPr id="240" name="AutoShape 3"/>
                <p:cNvSpPr>
                  <a:spLocks noChangeAspect="1" noChangeArrowheads="1" noTextEdit="1"/>
                </p:cNvSpPr>
                <p:nvPr/>
              </p:nvSpPr>
              <p:spPr bwMode="auto">
                <a:xfrm>
                  <a:off x="3520" y="1928"/>
                  <a:ext cx="640" cy="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82880" tIns="91440" rIns="182880" bIns="91440" numCol="1" anchor="t" anchorCtr="0" compatLnSpc="1">
                  <a:prstTxWarp prst="textNoShape">
                    <a:avLst/>
                  </a:prstTxWarp>
                </a:bodyPr>
                <a:lstStyle/>
                <a:p>
                  <a:pPr algn="l" defTabSz="1828800" hangingPunct="1"/>
                  <a:endParaRPr lang="en-AU" sz="3600" kern="1200" cap="none">
                    <a:solidFill>
                      <a:prstClr val="black"/>
                    </a:solidFill>
                    <a:latin typeface="Arial"/>
                  </a:endParaRPr>
                </a:p>
              </p:txBody>
            </p:sp>
            <p:sp>
              <p:nvSpPr>
                <p:cNvPr id="241" name="Freeform 5"/>
                <p:cNvSpPr>
                  <a:spLocks/>
                </p:cNvSpPr>
                <p:nvPr/>
              </p:nvSpPr>
              <p:spPr bwMode="auto">
                <a:xfrm>
                  <a:off x="3528" y="1936"/>
                  <a:ext cx="624" cy="448"/>
                </a:xfrm>
                <a:custGeom>
                  <a:avLst/>
                  <a:gdLst>
                    <a:gd name="T0" fmla="*/ 112 w 1232"/>
                    <a:gd name="T1" fmla="*/ 880 h 880"/>
                    <a:gd name="T2" fmla="*/ 0 w 1232"/>
                    <a:gd name="T3" fmla="*/ 768 h 880"/>
                    <a:gd name="T4" fmla="*/ 0 w 1232"/>
                    <a:gd name="T5" fmla="*/ 112 h 880"/>
                    <a:gd name="T6" fmla="*/ 112 w 1232"/>
                    <a:gd name="T7" fmla="*/ 0 h 880"/>
                    <a:gd name="T8" fmla="*/ 1120 w 1232"/>
                    <a:gd name="T9" fmla="*/ 0 h 880"/>
                    <a:gd name="T10" fmla="*/ 1232 w 1232"/>
                    <a:gd name="T11" fmla="*/ 112 h 880"/>
                    <a:gd name="T12" fmla="*/ 1232 w 1232"/>
                    <a:gd name="T13" fmla="*/ 768 h 880"/>
                    <a:gd name="T14" fmla="*/ 1120 w 1232"/>
                    <a:gd name="T15" fmla="*/ 880 h 880"/>
                    <a:gd name="T16" fmla="*/ 112 w 1232"/>
                    <a:gd name="T17" fmla="*/ 88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2" h="880">
                      <a:moveTo>
                        <a:pt x="112" y="880"/>
                      </a:moveTo>
                      <a:cubicBezTo>
                        <a:pt x="51" y="880"/>
                        <a:pt x="0" y="830"/>
                        <a:pt x="0" y="768"/>
                      </a:cubicBezTo>
                      <a:lnTo>
                        <a:pt x="0" y="112"/>
                      </a:lnTo>
                      <a:cubicBezTo>
                        <a:pt x="0" y="51"/>
                        <a:pt x="51" y="0"/>
                        <a:pt x="112" y="0"/>
                      </a:cubicBezTo>
                      <a:lnTo>
                        <a:pt x="1120" y="0"/>
                      </a:lnTo>
                      <a:cubicBezTo>
                        <a:pt x="1182" y="0"/>
                        <a:pt x="1232" y="51"/>
                        <a:pt x="1232" y="112"/>
                      </a:cubicBezTo>
                      <a:lnTo>
                        <a:pt x="1232" y="768"/>
                      </a:lnTo>
                      <a:cubicBezTo>
                        <a:pt x="1232" y="830"/>
                        <a:pt x="1182" y="880"/>
                        <a:pt x="1120" y="880"/>
                      </a:cubicBezTo>
                      <a:lnTo>
                        <a:pt x="112" y="880"/>
                      </a:lnTo>
                      <a:close/>
                    </a:path>
                  </a:pathLst>
                </a:custGeom>
                <a:solidFill>
                  <a:srgbClr val="FFFFFF"/>
                </a:solidFill>
                <a:ln w="0">
                  <a:solidFill>
                    <a:srgbClr val="000000"/>
                  </a:solidFill>
                  <a:prstDash val="solid"/>
                  <a:round/>
                  <a:headEnd/>
                  <a:tailEnd/>
                </a:ln>
              </p:spPr>
              <p:txBody>
                <a:bodyPr vert="horz" wrap="square" lIns="182880" tIns="91440" rIns="182880" bIns="91440" numCol="1" anchor="t" anchorCtr="0" compatLnSpc="1">
                  <a:prstTxWarp prst="textNoShape">
                    <a:avLst/>
                  </a:prstTxWarp>
                </a:bodyPr>
                <a:lstStyle/>
                <a:p>
                  <a:pPr algn="l" defTabSz="1828800" hangingPunct="1"/>
                  <a:endParaRPr lang="en-AU" sz="3600" kern="1200" cap="none">
                    <a:solidFill>
                      <a:prstClr val="black"/>
                    </a:solidFill>
                    <a:latin typeface="Arial"/>
                  </a:endParaRPr>
                </a:p>
              </p:txBody>
            </p:sp>
            <p:sp>
              <p:nvSpPr>
                <p:cNvPr id="242" name="Freeform 6"/>
                <p:cNvSpPr>
                  <a:spLocks/>
                </p:cNvSpPr>
                <p:nvPr/>
              </p:nvSpPr>
              <p:spPr bwMode="auto">
                <a:xfrm>
                  <a:off x="3544" y="1952"/>
                  <a:ext cx="592" cy="416"/>
                </a:xfrm>
                <a:custGeom>
                  <a:avLst/>
                  <a:gdLst>
                    <a:gd name="T0" fmla="*/ 1168 w 1168"/>
                    <a:gd name="T1" fmla="*/ 736 h 816"/>
                    <a:gd name="T2" fmla="*/ 1088 w 1168"/>
                    <a:gd name="T3" fmla="*/ 816 h 816"/>
                    <a:gd name="T4" fmla="*/ 80 w 1168"/>
                    <a:gd name="T5" fmla="*/ 816 h 816"/>
                    <a:gd name="T6" fmla="*/ 0 w 1168"/>
                    <a:gd name="T7" fmla="*/ 736 h 816"/>
                    <a:gd name="T8" fmla="*/ 0 w 1168"/>
                    <a:gd name="T9" fmla="*/ 80 h 816"/>
                    <a:gd name="T10" fmla="*/ 80 w 1168"/>
                    <a:gd name="T11" fmla="*/ 0 h 816"/>
                    <a:gd name="T12" fmla="*/ 1088 w 1168"/>
                    <a:gd name="T13" fmla="*/ 0 h 816"/>
                    <a:gd name="T14" fmla="*/ 1168 w 1168"/>
                    <a:gd name="T15" fmla="*/ 80 h 816"/>
                    <a:gd name="T16" fmla="*/ 1168 w 1168"/>
                    <a:gd name="T17" fmla="*/ 736 h 8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68" h="816">
                      <a:moveTo>
                        <a:pt x="1168" y="736"/>
                      </a:moveTo>
                      <a:cubicBezTo>
                        <a:pt x="1168" y="781"/>
                        <a:pt x="1133" y="816"/>
                        <a:pt x="1088" y="816"/>
                      </a:cubicBezTo>
                      <a:lnTo>
                        <a:pt x="80" y="816"/>
                      </a:lnTo>
                      <a:cubicBezTo>
                        <a:pt x="36" y="816"/>
                        <a:pt x="0" y="781"/>
                        <a:pt x="0" y="736"/>
                      </a:cubicBezTo>
                      <a:lnTo>
                        <a:pt x="0" y="80"/>
                      </a:lnTo>
                      <a:cubicBezTo>
                        <a:pt x="0" y="36"/>
                        <a:pt x="36" y="0"/>
                        <a:pt x="80" y="0"/>
                      </a:cubicBezTo>
                      <a:lnTo>
                        <a:pt x="1088" y="0"/>
                      </a:lnTo>
                      <a:cubicBezTo>
                        <a:pt x="1133" y="0"/>
                        <a:pt x="1168" y="36"/>
                        <a:pt x="1168" y="80"/>
                      </a:cubicBezTo>
                      <a:lnTo>
                        <a:pt x="1168" y="736"/>
                      </a:lnTo>
                      <a:close/>
                    </a:path>
                  </a:pathLst>
                </a:custGeom>
                <a:solidFill>
                  <a:srgbClr val="919191"/>
                </a:solidFill>
                <a:ln w="0">
                  <a:solidFill>
                    <a:srgbClr val="000000"/>
                  </a:solidFill>
                  <a:prstDash val="solid"/>
                  <a:round/>
                  <a:headEnd/>
                  <a:tailEnd/>
                </a:ln>
              </p:spPr>
              <p:txBody>
                <a:bodyPr vert="horz" wrap="square" lIns="182880" tIns="91440" rIns="182880" bIns="91440" numCol="1" anchor="t" anchorCtr="0" compatLnSpc="1">
                  <a:prstTxWarp prst="textNoShape">
                    <a:avLst/>
                  </a:prstTxWarp>
                </a:bodyPr>
                <a:lstStyle/>
                <a:p>
                  <a:pPr algn="l" defTabSz="1828800" hangingPunct="1"/>
                  <a:endParaRPr lang="en-AU" sz="3600" kern="1200" cap="none">
                    <a:solidFill>
                      <a:prstClr val="black"/>
                    </a:solidFill>
                    <a:latin typeface="Arial"/>
                  </a:endParaRPr>
                </a:p>
              </p:txBody>
            </p:sp>
            <p:sp>
              <p:nvSpPr>
                <p:cNvPr id="243" name="Oval 7"/>
                <p:cNvSpPr>
                  <a:spLocks noChangeArrowheads="1"/>
                </p:cNvSpPr>
                <p:nvPr/>
              </p:nvSpPr>
              <p:spPr bwMode="auto">
                <a:xfrm>
                  <a:off x="3828" y="1969"/>
                  <a:ext cx="16" cy="16"/>
                </a:xfrm>
                <a:prstGeom prst="ellipse">
                  <a:avLst/>
                </a:prstGeom>
                <a:solidFill>
                  <a:srgbClr val="FFFFFF"/>
                </a:solidFill>
                <a:ln w="0">
                  <a:solidFill>
                    <a:srgbClr val="000000"/>
                  </a:solidFill>
                  <a:prstDash val="solid"/>
                  <a:round/>
                  <a:headEnd/>
                  <a:tailEnd/>
                </a:ln>
              </p:spPr>
              <p:txBody>
                <a:bodyPr vert="horz" wrap="square" lIns="182880" tIns="91440" rIns="182880" bIns="91440" numCol="1" anchor="t" anchorCtr="0" compatLnSpc="1">
                  <a:prstTxWarp prst="textNoShape">
                    <a:avLst/>
                  </a:prstTxWarp>
                </a:bodyPr>
                <a:lstStyle/>
                <a:p>
                  <a:pPr algn="l" defTabSz="1828800" hangingPunct="1"/>
                  <a:endParaRPr lang="en-AU" sz="3600" kern="1200" cap="none">
                    <a:solidFill>
                      <a:prstClr val="black"/>
                    </a:solidFill>
                    <a:latin typeface="Arial"/>
                  </a:endParaRPr>
                </a:p>
              </p:txBody>
            </p:sp>
            <p:sp>
              <p:nvSpPr>
                <p:cNvPr id="244" name="Rectangle 8"/>
                <p:cNvSpPr>
                  <a:spLocks noChangeArrowheads="1"/>
                </p:cNvSpPr>
                <p:nvPr/>
              </p:nvSpPr>
              <p:spPr bwMode="auto">
                <a:xfrm>
                  <a:off x="3577" y="2001"/>
                  <a:ext cx="526" cy="31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82880" tIns="91440" rIns="182880" bIns="91440" numCol="1" anchor="t" anchorCtr="0" compatLnSpc="1">
                  <a:prstTxWarp prst="textNoShape">
                    <a:avLst/>
                  </a:prstTxWarp>
                </a:bodyPr>
                <a:lstStyle/>
                <a:p>
                  <a:pPr algn="l" defTabSz="1828800" hangingPunct="1"/>
                  <a:endParaRPr lang="en-AU" sz="3600" kern="1200" cap="none">
                    <a:solidFill>
                      <a:prstClr val="black"/>
                    </a:solidFill>
                    <a:latin typeface="Arial"/>
                  </a:endParaRPr>
                </a:p>
              </p:txBody>
            </p:sp>
            <p:sp>
              <p:nvSpPr>
                <p:cNvPr id="245" name="Rectangle 9"/>
                <p:cNvSpPr>
                  <a:spLocks noChangeArrowheads="1"/>
                </p:cNvSpPr>
                <p:nvPr/>
              </p:nvSpPr>
              <p:spPr bwMode="auto">
                <a:xfrm>
                  <a:off x="3593" y="2018"/>
                  <a:ext cx="494" cy="284"/>
                </a:xfrm>
                <a:prstGeom prst="rect">
                  <a:avLst/>
                </a:prstGeom>
                <a:solidFill>
                  <a:srgbClr val="E0795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82880" tIns="91440" rIns="182880" bIns="91440" numCol="1" anchor="t" anchorCtr="0" compatLnSpc="1">
                  <a:prstTxWarp prst="textNoShape">
                    <a:avLst/>
                  </a:prstTxWarp>
                </a:bodyPr>
                <a:lstStyle/>
                <a:p>
                  <a:pPr algn="l" defTabSz="1828800" hangingPunct="1"/>
                  <a:endParaRPr lang="en-AU" sz="3600" kern="1200" cap="none">
                    <a:solidFill>
                      <a:prstClr val="black"/>
                    </a:solidFill>
                    <a:latin typeface="Arial"/>
                  </a:endParaRPr>
                </a:p>
              </p:txBody>
            </p:sp>
          </p:grpSp>
          <p:sp>
            <p:nvSpPr>
              <p:cNvPr id="239" name="TextBox 238"/>
              <p:cNvSpPr txBox="1"/>
              <p:nvPr/>
            </p:nvSpPr>
            <p:spPr>
              <a:xfrm>
                <a:off x="5709910" y="3071042"/>
                <a:ext cx="829796" cy="615591"/>
              </a:xfrm>
              <a:prstGeom prst="rect">
                <a:avLst/>
              </a:prstGeom>
              <a:noFill/>
            </p:spPr>
            <p:txBody>
              <a:bodyPr wrap="square" rtlCol="0">
                <a:spAutoFit/>
              </a:bodyPr>
              <a:lstStyle/>
              <a:p>
                <a:pPr algn="l" defTabSz="1828800" hangingPunct="1"/>
                <a:r>
                  <a:rPr lang="en-AU" sz="3200" b="1" kern="1200" cap="none" dirty="0">
                    <a:solidFill>
                      <a:srgbClr val="002060"/>
                    </a:solidFill>
                    <a:latin typeface="Arial"/>
                  </a:rPr>
                  <a:t>iPad</a:t>
                </a:r>
              </a:p>
            </p:txBody>
          </p:sp>
        </p:grpSp>
        <p:pic>
          <p:nvPicPr>
            <p:cNvPr id="234" name="Picture 233"/>
            <p:cNvPicPr>
              <a:picLocks noChangeAspect="1"/>
            </p:cNvPicPr>
            <p:nvPr/>
          </p:nvPicPr>
          <p:blipFill>
            <a:blip r:embed="rId11"/>
            <a:stretch>
              <a:fillRect/>
            </a:stretch>
          </p:blipFill>
          <p:spPr>
            <a:xfrm>
              <a:off x="6586448" y="2200538"/>
              <a:ext cx="837526" cy="579832"/>
            </a:xfrm>
            <a:prstGeom prst="rect">
              <a:avLst/>
            </a:prstGeom>
          </p:spPr>
        </p:pic>
        <p:pic>
          <p:nvPicPr>
            <p:cNvPr id="235" name="Picture 234"/>
            <p:cNvPicPr>
              <a:picLocks noChangeAspect="1"/>
            </p:cNvPicPr>
            <p:nvPr/>
          </p:nvPicPr>
          <p:blipFill>
            <a:blip r:embed="rId12"/>
            <a:stretch>
              <a:fillRect/>
            </a:stretch>
          </p:blipFill>
          <p:spPr>
            <a:xfrm>
              <a:off x="7240101" y="2742758"/>
              <a:ext cx="465412" cy="307573"/>
            </a:xfrm>
            <a:prstGeom prst="rect">
              <a:avLst/>
            </a:prstGeom>
            <a:solidFill>
              <a:schemeClr val="accent3">
                <a:lumMod val="75000"/>
              </a:schemeClr>
            </a:solidFill>
          </p:spPr>
        </p:pic>
        <p:pic>
          <p:nvPicPr>
            <p:cNvPr id="236" name="Picture 235"/>
            <p:cNvPicPr>
              <a:picLocks noChangeAspect="1"/>
            </p:cNvPicPr>
            <p:nvPr/>
          </p:nvPicPr>
          <p:blipFill>
            <a:blip r:embed="rId13"/>
            <a:stretch>
              <a:fillRect/>
            </a:stretch>
          </p:blipFill>
          <p:spPr>
            <a:xfrm>
              <a:off x="6462968" y="2798465"/>
              <a:ext cx="674694" cy="276409"/>
            </a:xfrm>
            <a:prstGeom prst="rect">
              <a:avLst/>
            </a:prstGeom>
          </p:spPr>
        </p:pic>
        <p:pic>
          <p:nvPicPr>
            <p:cNvPr id="237" name="Picture 236"/>
            <p:cNvPicPr>
              <a:picLocks noChangeAspect="1"/>
            </p:cNvPicPr>
            <p:nvPr/>
          </p:nvPicPr>
          <p:blipFill>
            <a:blip r:embed="rId12"/>
            <a:stretch>
              <a:fillRect/>
            </a:stretch>
          </p:blipFill>
          <p:spPr>
            <a:xfrm>
              <a:off x="5994332" y="2757190"/>
              <a:ext cx="468636" cy="293908"/>
            </a:xfrm>
            <a:prstGeom prst="rect">
              <a:avLst/>
            </a:prstGeom>
            <a:solidFill>
              <a:schemeClr val="accent3">
                <a:lumMod val="75000"/>
              </a:schemeClr>
            </a:solidFill>
          </p:spPr>
        </p:pic>
      </p:grpSp>
      <p:sp>
        <p:nvSpPr>
          <p:cNvPr id="254" name="TextBox 253"/>
          <p:cNvSpPr txBox="1"/>
          <p:nvPr/>
        </p:nvSpPr>
        <p:spPr>
          <a:xfrm>
            <a:off x="10836608" y="6572325"/>
            <a:ext cx="5169788" cy="523220"/>
          </a:xfrm>
          <a:prstGeom prst="rect">
            <a:avLst/>
          </a:prstGeom>
          <a:noFill/>
        </p:spPr>
        <p:txBody>
          <a:bodyPr wrap="square" rtlCol="0">
            <a:spAutoFit/>
          </a:bodyPr>
          <a:lstStyle/>
          <a:p>
            <a:pPr defTabSz="1828800" hangingPunct="1"/>
            <a:r>
              <a:rPr lang="en-AU" sz="2800" b="1" kern="1200" cap="none" dirty="0">
                <a:solidFill>
                  <a:srgbClr val="0070C0"/>
                </a:solidFill>
                <a:latin typeface="Arial"/>
              </a:rPr>
              <a:t>On Dispatch SMS Customer </a:t>
            </a:r>
          </a:p>
        </p:txBody>
      </p:sp>
      <p:pic>
        <p:nvPicPr>
          <p:cNvPr id="96" name="Picture 95"/>
          <p:cNvPicPr>
            <a:picLocks noChangeAspect="1"/>
          </p:cNvPicPr>
          <p:nvPr/>
        </p:nvPicPr>
        <p:blipFill>
          <a:blip r:embed="rId14"/>
          <a:stretch>
            <a:fillRect/>
          </a:stretch>
        </p:blipFill>
        <p:spPr>
          <a:xfrm>
            <a:off x="18362653" y="7005166"/>
            <a:ext cx="1194730" cy="1216132"/>
          </a:xfrm>
          <a:prstGeom prst="rect">
            <a:avLst/>
          </a:prstGeom>
        </p:spPr>
      </p:pic>
      <p:pic>
        <p:nvPicPr>
          <p:cNvPr id="99" name="Picture 98"/>
          <p:cNvPicPr>
            <a:picLocks noChangeAspect="1"/>
          </p:cNvPicPr>
          <p:nvPr/>
        </p:nvPicPr>
        <p:blipFill>
          <a:blip r:embed="rId15"/>
          <a:stretch>
            <a:fillRect/>
          </a:stretch>
        </p:blipFill>
        <p:spPr>
          <a:xfrm>
            <a:off x="18843057" y="7758535"/>
            <a:ext cx="1190314" cy="1323386"/>
          </a:xfrm>
          <a:prstGeom prst="rect">
            <a:avLst/>
          </a:prstGeom>
        </p:spPr>
      </p:pic>
      <p:pic>
        <p:nvPicPr>
          <p:cNvPr id="100" name="Picture 99"/>
          <p:cNvPicPr>
            <a:picLocks noChangeAspect="1"/>
          </p:cNvPicPr>
          <p:nvPr/>
        </p:nvPicPr>
        <p:blipFill>
          <a:blip r:embed="rId16"/>
          <a:stretch>
            <a:fillRect/>
          </a:stretch>
        </p:blipFill>
        <p:spPr>
          <a:xfrm>
            <a:off x="19422991" y="8540451"/>
            <a:ext cx="1160050" cy="1249378"/>
          </a:xfrm>
          <a:prstGeom prst="rect">
            <a:avLst/>
          </a:prstGeom>
        </p:spPr>
      </p:pic>
      <p:grpSp>
        <p:nvGrpSpPr>
          <p:cNvPr id="102" name="Group 101"/>
          <p:cNvGrpSpPr/>
          <p:nvPr/>
        </p:nvGrpSpPr>
        <p:grpSpPr>
          <a:xfrm>
            <a:off x="19474964" y="9497672"/>
            <a:ext cx="3340476" cy="3087844"/>
            <a:chOff x="8936843" y="4581903"/>
            <a:chExt cx="1752163" cy="1543922"/>
          </a:xfrm>
        </p:grpSpPr>
        <p:pic>
          <p:nvPicPr>
            <p:cNvPr id="103" name="Picture 102"/>
            <p:cNvPicPr>
              <a:picLocks noChangeAspect="1"/>
            </p:cNvPicPr>
            <p:nvPr/>
          </p:nvPicPr>
          <p:blipFill>
            <a:blip r:embed="rId17"/>
            <a:stretch>
              <a:fillRect/>
            </a:stretch>
          </p:blipFill>
          <p:spPr>
            <a:xfrm>
              <a:off x="8936843" y="4581903"/>
              <a:ext cx="1752163" cy="1543922"/>
            </a:xfrm>
            <a:prstGeom prst="rect">
              <a:avLst/>
            </a:prstGeom>
          </p:spPr>
        </p:pic>
        <p:sp>
          <p:nvSpPr>
            <p:cNvPr id="104" name="TextBox 103"/>
            <p:cNvSpPr txBox="1"/>
            <p:nvPr/>
          </p:nvSpPr>
          <p:spPr>
            <a:xfrm>
              <a:off x="9186883" y="5708866"/>
              <a:ext cx="1311458" cy="261610"/>
            </a:xfrm>
            <a:prstGeom prst="rect">
              <a:avLst/>
            </a:prstGeom>
            <a:noFill/>
          </p:spPr>
          <p:txBody>
            <a:bodyPr wrap="square" rtlCol="0">
              <a:spAutoFit/>
            </a:bodyPr>
            <a:lstStyle/>
            <a:p>
              <a:pPr defTabSz="1828800" hangingPunct="1"/>
              <a:r>
                <a:rPr lang="en-AU" sz="2800" b="1" kern="1200" cap="none" dirty="0">
                  <a:solidFill>
                    <a:srgbClr val="002060"/>
                  </a:solidFill>
                  <a:latin typeface="Arial"/>
                </a:rPr>
                <a:t>AMI Meters </a:t>
              </a:r>
            </a:p>
          </p:txBody>
        </p:sp>
      </p:grpSp>
    </p:spTree>
    <p:extLst>
      <p:ext uri="{BB962C8B-B14F-4D97-AF65-F5344CB8AC3E}">
        <p14:creationId xmlns:p14="http://schemas.microsoft.com/office/powerpoint/2010/main" val="170746166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67">
            <a:extLst>
              <a:ext uri="{FF2B5EF4-FFF2-40B4-BE49-F238E27FC236}">
                <a16:creationId xmlns:a16="http://schemas.microsoft.com/office/drawing/2014/main" id="{BE082030-B9FA-8C49-BE0D-B48FF4233A6C}"/>
              </a:ext>
            </a:extLst>
          </p:cNvPr>
          <p:cNvSpPr/>
          <p:nvPr/>
        </p:nvSpPr>
        <p:spPr>
          <a:xfrm>
            <a:off x="2616200" y="4140200"/>
            <a:ext cx="533400" cy="4013200"/>
          </a:xfrm>
          <a:prstGeom prst="roundRect">
            <a:avLst>
              <a:gd name="adj" fmla="val 50000"/>
            </a:avLst>
          </a:prstGeom>
          <a:solidFill>
            <a:srgbClr val="DC2001"/>
          </a:solidFill>
          <a:ln w="12700">
            <a:miter lim="400000"/>
          </a:ln>
        </p:spPr>
        <p:txBody>
          <a:bodyPr lIns="45719" rIns="45719" anchor="ctr"/>
          <a:lstStyle/>
          <a:p>
            <a:pPr marL="0" marR="0" lvl="0" indent="0" algn="ctr" defTabSz="825500" rtl="0" eaLnBrk="1" fontAlgn="auto" latinLnBrk="0" hangingPunct="0">
              <a:lnSpc>
                <a:spcPct val="100000"/>
              </a:lnSpc>
              <a:spcBef>
                <a:spcPts val="0"/>
              </a:spcBef>
              <a:spcAft>
                <a:spcPts val="0"/>
              </a:spcAft>
              <a:buClrTx/>
              <a:buSzTx/>
              <a:buFontTx/>
              <a:buNone/>
              <a:tabLst/>
              <a:defRPr>
                <a:solidFill>
                  <a:srgbClr val="FFFFFF"/>
                </a:solidFill>
              </a:defRPr>
            </a:pPr>
            <a:endParaRPr kumimoji="0" sz="3300" b="0" i="0" u="none" strike="noStrike" kern="0" cap="all" spc="0" normalizeH="0" baseline="0" noProof="0">
              <a:ln>
                <a:noFill/>
              </a:ln>
              <a:solidFill>
                <a:srgbClr val="FFFFFF"/>
              </a:solidFill>
              <a:effectLst/>
              <a:uLnTx/>
              <a:uFillTx/>
              <a:latin typeface="Helvetica Neue"/>
              <a:sym typeface="Helvetica Neue"/>
            </a:endParaRPr>
          </a:p>
        </p:txBody>
      </p:sp>
      <p:sp>
        <p:nvSpPr>
          <p:cNvPr id="5" name="Shape 2773">
            <a:extLst>
              <a:ext uri="{FF2B5EF4-FFF2-40B4-BE49-F238E27FC236}">
                <a16:creationId xmlns:a16="http://schemas.microsoft.com/office/drawing/2014/main" id="{49AFB396-EFA0-914F-9AFC-44FFE9B802F4}"/>
              </a:ext>
            </a:extLst>
          </p:cNvPr>
          <p:cNvSpPr/>
          <p:nvPr/>
        </p:nvSpPr>
        <p:spPr>
          <a:xfrm>
            <a:off x="3809281" y="4882346"/>
            <a:ext cx="18695119" cy="3057247"/>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algn="l">
              <a:defRPr sz="50000" cap="none">
                <a:solidFill>
                  <a:srgbClr val="FFFFFF">
                    <a:alpha val="3000"/>
                  </a:srgbClr>
                </a:solidFill>
                <a:latin typeface="Lato Light"/>
                <a:ea typeface="Lato Light"/>
                <a:cs typeface="Lato Light"/>
                <a:sym typeface="Lato Light"/>
              </a:defRPr>
            </a:lvl1pPr>
          </a:lstStyle>
          <a:p>
            <a:pPr marL="0" marR="0" lvl="0" indent="0" algn="l" defTabSz="825500" rtl="0" eaLnBrk="1" fontAlgn="auto" latinLnBrk="0" hangingPunct="0">
              <a:lnSpc>
                <a:spcPct val="80000"/>
              </a:lnSpc>
              <a:spcBef>
                <a:spcPts val="0"/>
              </a:spcBef>
              <a:spcAft>
                <a:spcPts val="0"/>
              </a:spcAft>
              <a:buClrTx/>
              <a:buSzTx/>
              <a:buFontTx/>
              <a:buNone/>
              <a:tabLst/>
              <a:defRPr/>
            </a:pPr>
            <a:r>
              <a:rPr kumimoji="0" lang="en-AU" sz="12000" b="0" i="0" u="none" strike="noStrike" kern="0" cap="none" spc="0" normalizeH="0" baseline="0" noProof="0" dirty="0">
                <a:ln>
                  <a:noFill/>
                </a:ln>
                <a:solidFill>
                  <a:srgbClr val="FFFFFF">
                    <a:alpha val="32000"/>
                  </a:srgbClr>
                </a:solidFill>
                <a:effectLst/>
                <a:uLnTx/>
                <a:uFillTx/>
                <a:latin typeface="Arial" panose="020B0604020202020204" pitchFamily="34" charset="0"/>
                <a:ea typeface="Century Gothic" charset="0"/>
                <a:cs typeface="Arial" panose="020B0604020202020204" pitchFamily="34" charset="0"/>
                <a:sym typeface="Lato Light"/>
              </a:rPr>
              <a:t>Value of Real Time 10 Second Data</a:t>
            </a:r>
            <a:r>
              <a:rPr lang="en-AU" sz="12000" dirty="0">
                <a:solidFill>
                  <a:srgbClr val="FFFFFF">
                    <a:alpha val="32000"/>
                  </a:srgbClr>
                </a:solidFill>
                <a:latin typeface="Arial" panose="020B0604020202020204" pitchFamily="34" charset="0"/>
                <a:ea typeface="Century Gothic" charset="0"/>
                <a:cs typeface="Arial" panose="020B0604020202020204" pitchFamily="34" charset="0"/>
              </a:rPr>
              <a:t> Analytics</a:t>
            </a:r>
            <a:endParaRPr kumimoji="0" sz="12000" b="0" i="0" u="none" strike="noStrike" kern="0" cap="none" spc="0" normalizeH="0" baseline="0" noProof="0" dirty="0">
              <a:ln>
                <a:noFill/>
              </a:ln>
              <a:solidFill>
                <a:srgbClr val="FFFFFF">
                  <a:alpha val="32000"/>
                </a:srgbClr>
              </a:solidFill>
              <a:effectLst/>
              <a:uLnTx/>
              <a:uFillTx/>
              <a:latin typeface="Arial" panose="020B0604020202020204" pitchFamily="34" charset="0"/>
              <a:ea typeface="Century Gothic" charset="0"/>
              <a:cs typeface="Arial" panose="020B0604020202020204" pitchFamily="34" charset="0"/>
              <a:sym typeface="Lato Light"/>
            </a:endParaRPr>
          </a:p>
        </p:txBody>
      </p:sp>
    </p:spTree>
    <p:extLst>
      <p:ext uri="{BB962C8B-B14F-4D97-AF65-F5344CB8AC3E}">
        <p14:creationId xmlns:p14="http://schemas.microsoft.com/office/powerpoint/2010/main" val="121583804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661FB50C-3DD9-4B46-A218-601D80F19B84}"/>
              </a:ext>
            </a:extLst>
          </p:cNvPr>
          <p:cNvSpPr txBox="1"/>
          <p:nvPr/>
        </p:nvSpPr>
        <p:spPr>
          <a:xfrm>
            <a:off x="19279087" y="-4581704"/>
            <a:ext cx="102657" cy="6412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500" b="0" i="0" u="none" strike="noStrike" cap="all" spc="0" normalizeH="0" baseline="0" dirty="0">
              <a:ln>
                <a:noFill/>
              </a:ln>
              <a:solidFill>
                <a:srgbClr val="515252"/>
              </a:solidFill>
              <a:effectLst/>
              <a:uFillTx/>
              <a:latin typeface="Century Gothic" panose="020B0502020202020204" pitchFamily="34" charset="0"/>
              <a:sym typeface="Helvetica Neue"/>
            </a:endParaRPr>
          </a:p>
        </p:txBody>
      </p:sp>
      <p:pic>
        <p:nvPicPr>
          <p:cNvPr id="14" name="Picture Placeholder 5">
            <a:extLst>
              <a:ext uri="{FF2B5EF4-FFF2-40B4-BE49-F238E27FC236}">
                <a16:creationId xmlns:a16="http://schemas.microsoft.com/office/drawing/2014/main" id="{75A9E7E2-7245-084E-BA10-5A86547AC421}"/>
              </a:ext>
            </a:extLst>
          </p:cNvPr>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a:xfrm rot="18900000">
            <a:off x="19493447" y="854429"/>
            <a:ext cx="12017766" cy="12029572"/>
          </a:xfrm>
          <a:prstGeom prst="rect">
            <a:avLst/>
          </a:prstGeom>
        </p:spPr>
      </p:pic>
      <p:pic>
        <p:nvPicPr>
          <p:cNvPr id="15" name="Picture Placeholder 16">
            <a:extLst>
              <a:ext uri="{FF2B5EF4-FFF2-40B4-BE49-F238E27FC236}">
                <a16:creationId xmlns:a16="http://schemas.microsoft.com/office/drawing/2014/main" id="{9F3DB70F-C630-8945-B61C-5A36B338EC2A}"/>
              </a:ext>
            </a:extLst>
          </p:cNvPr>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a:xfrm rot="18900000">
            <a:off x="11214412" y="-7909539"/>
            <a:ext cx="12017766" cy="12029573"/>
          </a:xfrm>
          <a:prstGeom prst="rect">
            <a:avLst/>
          </a:prstGeom>
        </p:spPr>
      </p:pic>
      <p:pic>
        <p:nvPicPr>
          <p:cNvPr id="16" name="Picture Placeholder 20">
            <a:extLst>
              <a:ext uri="{FF2B5EF4-FFF2-40B4-BE49-F238E27FC236}">
                <a16:creationId xmlns:a16="http://schemas.microsoft.com/office/drawing/2014/main" id="{38438BB3-A8BA-4246-B4A5-D6E8EBDF13E8}"/>
              </a:ext>
            </a:extLst>
          </p:cNvPr>
          <p:cNvPicPr>
            <a:picLocks noChangeAspect="1"/>
          </p:cNvPicPr>
          <p:nvPr/>
        </p:nvPicPr>
        <p:blipFill>
          <a:blip r:embed="rId5" cstate="screen">
            <a:extLst>
              <a:ext uri="{28A0092B-C50C-407E-A947-70E740481C1C}">
                <a14:useLocalDpi xmlns:a14="http://schemas.microsoft.com/office/drawing/2010/main"/>
              </a:ext>
            </a:extLst>
          </a:blip>
          <a:srcRect/>
          <a:stretch>
            <a:fillRect/>
          </a:stretch>
        </p:blipFill>
        <p:spPr>
          <a:xfrm rot="18900000">
            <a:off x="11224396" y="9576461"/>
            <a:ext cx="12017766" cy="12029574"/>
          </a:xfrm>
          <a:prstGeom prst="rect">
            <a:avLst/>
          </a:prstGeom>
        </p:spPr>
      </p:pic>
      <p:sp>
        <p:nvSpPr>
          <p:cNvPr id="17" name="Title 1">
            <a:extLst>
              <a:ext uri="{FF2B5EF4-FFF2-40B4-BE49-F238E27FC236}">
                <a16:creationId xmlns:a16="http://schemas.microsoft.com/office/drawing/2014/main" id="{431A866E-769E-2945-9CD1-0CDF3E37CFC5}"/>
              </a:ext>
            </a:extLst>
          </p:cNvPr>
          <p:cNvSpPr txBox="1">
            <a:spLocks/>
          </p:cNvSpPr>
          <p:nvPr/>
        </p:nvSpPr>
        <p:spPr>
          <a:xfrm>
            <a:off x="1408381" y="622169"/>
            <a:ext cx="12642155" cy="363094"/>
          </a:xfrm>
          <a:prstGeom prst="rect">
            <a:avLst/>
          </a:prstGeom>
        </p:spPr>
        <p:txBody>
          <a:bodyPr vert="horz" lIns="103903" tIns="0" rIns="103903" bIns="0" rtlCol="0" anchor="t">
            <a:noAutofit/>
          </a:bodyPr>
          <a:lstStyle>
            <a:lvl1pPr algn="l" defTabSz="1039033" rtl="0" eaLnBrk="1" latinLnBrk="0" hangingPunct="1">
              <a:lnSpc>
                <a:spcPct val="90000"/>
              </a:lnSpc>
              <a:spcBef>
                <a:spcPct val="0"/>
              </a:spcBef>
              <a:buNone/>
              <a:defRPr sz="3200" b="1" kern="1200">
                <a:solidFill>
                  <a:schemeClr val="accent1"/>
                </a:solidFill>
                <a:latin typeface="Century Gothic" panose="020B0502020202020204" pitchFamily="34" charset="0"/>
                <a:ea typeface="+mj-ea"/>
                <a:cs typeface="+mj-cs"/>
              </a:defRPr>
            </a:lvl1pPr>
          </a:lstStyle>
          <a:p>
            <a:pPr marL="0" marR="0" lvl="0" indent="0" algn="l" defTabSz="1039033" rtl="0" eaLnBrk="1" fontAlgn="auto" latinLnBrk="0" hangingPunct="1">
              <a:lnSpc>
                <a:spcPct val="90000"/>
              </a:lnSpc>
              <a:spcBef>
                <a:spcPct val="0"/>
              </a:spcBef>
              <a:spcAft>
                <a:spcPts val="0"/>
              </a:spcAft>
              <a:buClrTx/>
              <a:buSzTx/>
              <a:buFontTx/>
              <a:buNone/>
              <a:tabLst/>
              <a:defRPr/>
            </a:pPr>
            <a:r>
              <a:rPr kumimoji="0" lang="en-AU" sz="5600" b="0" i="0" u="none" strike="noStrike" kern="1200" cap="none" spc="0" normalizeH="0" baseline="0" noProof="0" dirty="0">
                <a:ln>
                  <a:noFill/>
                </a:ln>
                <a:solidFill>
                  <a:schemeClr val="bg1"/>
                </a:solidFill>
                <a:effectLst/>
                <a:uLnTx/>
                <a:uFillTx/>
              </a:rPr>
              <a:t>Background Information</a:t>
            </a:r>
          </a:p>
          <a:p>
            <a:pPr marL="0" marR="0" lvl="0" indent="0" algn="l" defTabSz="1039033" rtl="0" eaLnBrk="1" fontAlgn="auto" latinLnBrk="0" hangingPunct="1">
              <a:lnSpc>
                <a:spcPct val="90000"/>
              </a:lnSpc>
              <a:spcBef>
                <a:spcPct val="0"/>
              </a:spcBef>
              <a:spcAft>
                <a:spcPts val="0"/>
              </a:spcAft>
              <a:buClrTx/>
              <a:buSzTx/>
              <a:buFontTx/>
              <a:buNone/>
              <a:tabLst/>
              <a:defRPr/>
            </a:pPr>
            <a:br>
              <a:rPr kumimoji="0" lang="en-AU" sz="5600" b="0" i="0" u="none" strike="noStrike" kern="1200" cap="none" spc="0" normalizeH="0" baseline="0" noProof="0" dirty="0">
                <a:ln>
                  <a:noFill/>
                </a:ln>
                <a:solidFill>
                  <a:schemeClr val="bg1"/>
                </a:solidFill>
                <a:effectLst/>
                <a:uLnTx/>
                <a:uFillTx/>
              </a:rPr>
            </a:br>
            <a:br>
              <a:rPr kumimoji="0" lang="en-AU" sz="5600" b="0" i="0" u="none" strike="noStrike" kern="1200" cap="none" spc="0" normalizeH="0" baseline="0" noProof="0" dirty="0">
                <a:ln>
                  <a:noFill/>
                </a:ln>
                <a:solidFill>
                  <a:schemeClr val="bg1"/>
                </a:solidFill>
                <a:effectLst/>
                <a:uLnTx/>
                <a:uFillTx/>
              </a:rPr>
            </a:br>
            <a:br>
              <a:rPr kumimoji="0" lang="en-AU" sz="5600" b="0" i="0" u="none" strike="noStrike" kern="1200" cap="none" spc="0" normalizeH="0" baseline="0" noProof="0" dirty="0">
                <a:ln>
                  <a:noFill/>
                </a:ln>
                <a:solidFill>
                  <a:schemeClr val="bg1"/>
                </a:solidFill>
                <a:effectLst/>
                <a:uLnTx/>
                <a:uFillTx/>
              </a:rPr>
            </a:br>
            <a:endParaRPr kumimoji="0" lang="en-AU" sz="5600" b="0" i="0" u="none" strike="noStrike" kern="1200" cap="none" spc="0" normalizeH="0" baseline="0" noProof="0" dirty="0">
              <a:ln>
                <a:noFill/>
              </a:ln>
              <a:solidFill>
                <a:schemeClr val="bg1"/>
              </a:solidFill>
              <a:effectLst/>
              <a:uLnTx/>
              <a:uFillTx/>
            </a:endParaRPr>
          </a:p>
        </p:txBody>
      </p:sp>
      <p:sp>
        <p:nvSpPr>
          <p:cNvPr id="18" name="Rectangle 17">
            <a:extLst>
              <a:ext uri="{FF2B5EF4-FFF2-40B4-BE49-F238E27FC236}">
                <a16:creationId xmlns:a16="http://schemas.microsoft.com/office/drawing/2014/main" id="{54165931-760C-F446-848E-A2E4741F4FBF}"/>
              </a:ext>
            </a:extLst>
          </p:cNvPr>
          <p:cNvSpPr/>
          <p:nvPr/>
        </p:nvSpPr>
        <p:spPr>
          <a:xfrm>
            <a:off x="409535" y="2020980"/>
            <a:ext cx="13588327" cy="11407225"/>
          </a:xfrm>
          <a:prstGeom prst="rect">
            <a:avLst/>
          </a:prstGeom>
        </p:spPr>
        <p:txBody>
          <a:bodyPr wrap="square">
            <a:spAutoFit/>
          </a:bodyPr>
          <a:lstStyle/>
          <a:p>
            <a:pPr algn="l" defTabSz="1039033" hangingPunct="1">
              <a:spcBef>
                <a:spcPts val="600"/>
              </a:spcBef>
              <a:spcAft>
                <a:spcPts val="600"/>
              </a:spcAft>
            </a:pPr>
            <a:r>
              <a:rPr lang="en-AU" sz="3600" b="1" cap="none" dirty="0">
                <a:solidFill>
                  <a:schemeClr val="bg1"/>
                </a:solidFill>
                <a:latin typeface="+mn-lt"/>
                <a:cs typeface="+mn-cs"/>
              </a:rPr>
              <a:t>Need for Speed</a:t>
            </a:r>
            <a:endParaRPr lang="en-AU" sz="3600" kern="1200" cap="none" dirty="0">
              <a:solidFill>
                <a:schemeClr val="bg1"/>
              </a:solidFill>
              <a:latin typeface="Century Gothic" panose="020B0502020202020204" pitchFamily="34" charset="0"/>
              <a:cs typeface="Times New Roman" panose="02020603050405020304" pitchFamily="18" charset="0"/>
            </a:endParaRPr>
          </a:p>
          <a:p>
            <a:pPr marL="457200" indent="-457200" algn="l" defTabSz="1039033" hangingPunct="1">
              <a:spcBef>
                <a:spcPts val="600"/>
              </a:spcBef>
              <a:spcAft>
                <a:spcPts val="600"/>
              </a:spcAft>
              <a:buFont typeface="Arial" panose="020B0604020202020204" pitchFamily="34" charset="0"/>
              <a:buChar char="•"/>
            </a:pPr>
            <a:r>
              <a:rPr lang="en-AU" sz="3600" kern="1200" cap="none" dirty="0">
                <a:solidFill>
                  <a:schemeClr val="bg1"/>
                </a:solidFill>
                <a:latin typeface="Century Gothic" panose="020B0502020202020204" pitchFamily="34" charset="0"/>
                <a:cs typeface="Times New Roman" panose="02020603050405020304" pitchFamily="18" charset="0"/>
              </a:rPr>
              <a:t>Experienced few cases where customers received shocks or experienced equipment damage after a job has been issued and/or just before a safety disconnect occurred.</a:t>
            </a:r>
          </a:p>
          <a:p>
            <a:pPr marL="457200" indent="-457200" algn="l" defTabSz="1039033" hangingPunct="1">
              <a:spcBef>
                <a:spcPts val="600"/>
              </a:spcBef>
              <a:spcAft>
                <a:spcPts val="600"/>
              </a:spcAft>
              <a:buFont typeface="Arial" panose="020B0604020202020204" pitchFamily="34" charset="0"/>
              <a:buChar char="•"/>
            </a:pPr>
            <a:r>
              <a:rPr lang="en-AU" sz="3600" kern="1200" cap="none" dirty="0">
                <a:solidFill>
                  <a:schemeClr val="bg1"/>
                </a:solidFill>
                <a:latin typeface="Century Gothic" panose="020B0502020202020204" pitchFamily="34" charset="0"/>
                <a:cs typeface="Times New Roman" panose="02020603050405020304" pitchFamily="18" charset="0"/>
              </a:rPr>
              <a:t>Normally noticed after the fault was for around 20 minutes after which the customer was disconnected. </a:t>
            </a:r>
          </a:p>
          <a:p>
            <a:pPr algn="l" defTabSz="1039033" hangingPunct="1">
              <a:spcBef>
                <a:spcPts val="600"/>
              </a:spcBef>
              <a:spcAft>
                <a:spcPts val="600"/>
              </a:spcAft>
            </a:pPr>
            <a:endParaRPr lang="en-AU" sz="3600" b="1" cap="none" dirty="0">
              <a:solidFill>
                <a:schemeClr val="bg1"/>
              </a:solidFill>
              <a:latin typeface="+mn-lt"/>
              <a:cs typeface="+mn-cs"/>
            </a:endParaRPr>
          </a:p>
          <a:p>
            <a:pPr algn="l" defTabSz="1039033" hangingPunct="1">
              <a:spcBef>
                <a:spcPts val="600"/>
              </a:spcBef>
              <a:spcAft>
                <a:spcPts val="600"/>
              </a:spcAft>
            </a:pPr>
            <a:r>
              <a:rPr lang="en-AU" sz="3600" b="1" cap="none" dirty="0">
                <a:solidFill>
                  <a:schemeClr val="bg1"/>
                </a:solidFill>
                <a:latin typeface="+mn-lt"/>
                <a:cs typeface="+mn-cs"/>
              </a:rPr>
              <a:t>Subsequent  Action Taken</a:t>
            </a:r>
          </a:p>
          <a:p>
            <a:pPr marL="457200" lvl="1" indent="-457200" algn="l" defTabSz="1039033" hangingPunct="1">
              <a:spcBef>
                <a:spcPts val="600"/>
              </a:spcBef>
              <a:spcAft>
                <a:spcPts val="600"/>
              </a:spcAft>
              <a:buFont typeface="Arial" panose="020B0604020202020204" pitchFamily="34" charset="0"/>
              <a:buChar char="•"/>
            </a:pPr>
            <a:r>
              <a:rPr lang="en-AU" sz="3600" kern="1200" cap="none" dirty="0">
                <a:solidFill>
                  <a:schemeClr val="bg1"/>
                </a:solidFill>
                <a:latin typeface="Century Gothic" panose="020B0502020202020204" pitchFamily="34" charset="0"/>
                <a:cs typeface="Times New Roman" panose="02020603050405020304" pitchFamily="18" charset="0"/>
              </a:rPr>
              <a:t>New SIQ firmware deployed to all smart meters upgrading them to have up to 3 x SIQ profiles</a:t>
            </a:r>
          </a:p>
          <a:p>
            <a:pPr marL="457200" lvl="1" indent="-457200" algn="l" defTabSz="1039033" hangingPunct="1">
              <a:spcBef>
                <a:spcPts val="600"/>
              </a:spcBef>
              <a:spcAft>
                <a:spcPts val="600"/>
              </a:spcAft>
              <a:buFont typeface="Arial" panose="020B0604020202020204" pitchFamily="34" charset="0"/>
              <a:buChar char="•"/>
            </a:pPr>
            <a:r>
              <a:rPr lang="en-AU" sz="3600" kern="1200" cap="none" dirty="0">
                <a:solidFill>
                  <a:schemeClr val="bg1"/>
                </a:solidFill>
                <a:latin typeface="Century Gothic" panose="020B0502020202020204" pitchFamily="34" charset="0"/>
                <a:cs typeface="Times New Roman" panose="02020603050405020304" pitchFamily="18" charset="0"/>
              </a:rPr>
              <a:t>2 Profiles deployed on all smart meters.  5 min, now being read every 15 minutes and 10 second profiles being read on demand as required</a:t>
            </a:r>
          </a:p>
          <a:p>
            <a:pPr marL="457200" lvl="1" indent="-457200" algn="l" defTabSz="1039033" hangingPunct="1">
              <a:spcBef>
                <a:spcPts val="600"/>
              </a:spcBef>
              <a:spcAft>
                <a:spcPts val="600"/>
              </a:spcAft>
              <a:buFont typeface="Arial" panose="020B0604020202020204" pitchFamily="34" charset="0"/>
              <a:buChar char="•"/>
            </a:pPr>
            <a:r>
              <a:rPr lang="en-AU" sz="3600" kern="1200" cap="none" dirty="0">
                <a:solidFill>
                  <a:schemeClr val="bg1"/>
                </a:solidFill>
                <a:latin typeface="Century Gothic" panose="020B0502020202020204" pitchFamily="34" charset="0"/>
                <a:cs typeface="Times New Roman" panose="02020603050405020304" pitchFamily="18" charset="0"/>
              </a:rPr>
              <a:t>16 “smart” alarms deployed to every smart meter for real time alerts of potential network faults or safety related conditions</a:t>
            </a:r>
          </a:p>
          <a:p>
            <a:pPr marL="457200" indent="-457200" algn="l" defTabSz="1039033" hangingPunct="1">
              <a:spcBef>
                <a:spcPts val="600"/>
              </a:spcBef>
              <a:spcAft>
                <a:spcPts val="600"/>
              </a:spcAft>
              <a:buFont typeface="Arial" panose="020B0604020202020204" pitchFamily="34" charset="0"/>
              <a:buChar char="•"/>
            </a:pPr>
            <a:endParaRPr lang="en-AU" sz="3600" kern="1200" cap="none" dirty="0">
              <a:solidFill>
                <a:schemeClr val="bg1"/>
              </a:solidFill>
              <a:latin typeface="Century Gothic" panose="020B0502020202020204" pitchFamily="34" charset="0"/>
              <a:cs typeface="Times New Roman" panose="02020603050405020304" pitchFamily="18" charset="0"/>
            </a:endParaRPr>
          </a:p>
          <a:p>
            <a:pPr algn="l" defTabSz="1039033" hangingPunct="1">
              <a:spcBef>
                <a:spcPts val="600"/>
              </a:spcBef>
              <a:spcAft>
                <a:spcPts val="600"/>
              </a:spcAft>
            </a:pPr>
            <a:endParaRPr lang="en-AU" sz="3600" b="1" cap="none" dirty="0">
              <a:solidFill>
                <a:schemeClr val="bg1"/>
              </a:solidFill>
              <a:latin typeface="+mn-lt"/>
              <a:cs typeface="+mn-cs"/>
            </a:endParaRPr>
          </a:p>
        </p:txBody>
      </p:sp>
      <p:sp>
        <p:nvSpPr>
          <p:cNvPr id="29" name="Shape 67">
            <a:extLst>
              <a:ext uri="{FF2B5EF4-FFF2-40B4-BE49-F238E27FC236}">
                <a16:creationId xmlns:a16="http://schemas.microsoft.com/office/drawing/2014/main" id="{A9439D65-7DB8-C741-8B99-30996E279378}"/>
              </a:ext>
            </a:extLst>
          </p:cNvPr>
          <p:cNvSpPr/>
          <p:nvPr/>
        </p:nvSpPr>
        <p:spPr>
          <a:xfrm>
            <a:off x="462209" y="119074"/>
            <a:ext cx="506141" cy="1588901"/>
          </a:xfrm>
          <a:prstGeom prst="roundRect">
            <a:avLst>
              <a:gd name="adj" fmla="val 50000"/>
            </a:avLst>
          </a:prstGeom>
          <a:solidFill>
            <a:srgbClr val="DC2001"/>
          </a:solidFill>
          <a:ln w="12700">
            <a:miter lim="400000"/>
          </a:ln>
        </p:spPr>
        <p:txBody>
          <a:bodyPr lIns="45719" rIns="45719" anchor="ctr"/>
          <a:lstStyle/>
          <a:p>
            <a:pPr algn="ctr">
              <a:defRPr>
                <a:solidFill>
                  <a:srgbClr val="FFFFFF"/>
                </a:solidFill>
              </a:defRPr>
            </a:pPr>
            <a:endParaRPr>
              <a:latin typeface="Century Gothic" panose="020B0502020202020204" pitchFamily="34" charset="0"/>
            </a:endParaRPr>
          </a:p>
        </p:txBody>
      </p:sp>
      <p:grpSp>
        <p:nvGrpSpPr>
          <p:cNvPr id="8" name="Group 7">
            <a:extLst>
              <a:ext uri="{FF2B5EF4-FFF2-40B4-BE49-F238E27FC236}">
                <a16:creationId xmlns:a16="http://schemas.microsoft.com/office/drawing/2014/main" id="{9074A757-C086-4F06-A343-812856B4F13C}"/>
              </a:ext>
            </a:extLst>
          </p:cNvPr>
          <p:cNvGrpSpPr/>
          <p:nvPr/>
        </p:nvGrpSpPr>
        <p:grpSpPr>
          <a:xfrm>
            <a:off x="1552510" y="1017917"/>
            <a:ext cx="360" cy="360"/>
            <a:chOff x="1552510" y="1017917"/>
            <a:chExt cx="360" cy="360"/>
          </a:xfrm>
        </p:grpSpPr>
        <mc:AlternateContent xmlns:mc="http://schemas.openxmlformats.org/markup-compatibility/2006" xmlns:p14="http://schemas.microsoft.com/office/powerpoint/2010/main">
          <mc:Choice Requires="p14">
            <p:contentPart p14:bwMode="auto" r:id="rId6">
              <p14:nvContentPartPr>
                <p14:cNvPr id="2" name="Ink 1">
                  <a:extLst>
                    <a:ext uri="{FF2B5EF4-FFF2-40B4-BE49-F238E27FC236}">
                      <a16:creationId xmlns:a16="http://schemas.microsoft.com/office/drawing/2014/main" id="{9FCF4826-6F86-4A63-9B24-799A3B4C3213}"/>
                    </a:ext>
                  </a:extLst>
                </p14:cNvPr>
                <p14:cNvContentPartPr/>
                <p14:nvPr/>
              </p14:nvContentPartPr>
              <p14:xfrm>
                <a:off x="1552510" y="1017917"/>
                <a:ext cx="360" cy="360"/>
              </p14:xfrm>
            </p:contentPart>
          </mc:Choice>
          <mc:Fallback xmlns="">
            <p:pic>
              <p:nvPicPr>
                <p:cNvPr id="2" name="Ink 1">
                  <a:extLst>
                    <a:ext uri="{FF2B5EF4-FFF2-40B4-BE49-F238E27FC236}">
                      <a16:creationId xmlns:a16="http://schemas.microsoft.com/office/drawing/2014/main" id="{9FCF4826-6F86-4A63-9B24-799A3B4C3213}"/>
                    </a:ext>
                  </a:extLst>
                </p:cNvPr>
                <p:cNvPicPr/>
                <p:nvPr/>
              </p:nvPicPr>
              <p:blipFill>
                <a:blip r:embed="rId7"/>
                <a:stretch>
                  <a:fillRect/>
                </a:stretch>
              </p:blipFill>
              <p:spPr>
                <a:xfrm>
                  <a:off x="1543510" y="1008917"/>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3" name="Ink 2">
                  <a:extLst>
                    <a:ext uri="{FF2B5EF4-FFF2-40B4-BE49-F238E27FC236}">
                      <a16:creationId xmlns:a16="http://schemas.microsoft.com/office/drawing/2014/main" id="{AF6DE68B-3D79-48C5-ADDC-1CD47E6D0127}"/>
                    </a:ext>
                  </a:extLst>
                </p14:cNvPr>
                <p14:cNvContentPartPr/>
                <p14:nvPr/>
              </p14:nvContentPartPr>
              <p14:xfrm>
                <a:off x="1552510" y="1017917"/>
                <a:ext cx="360" cy="360"/>
              </p14:xfrm>
            </p:contentPart>
          </mc:Choice>
          <mc:Fallback xmlns="">
            <p:pic>
              <p:nvPicPr>
                <p:cNvPr id="3" name="Ink 2">
                  <a:extLst>
                    <a:ext uri="{FF2B5EF4-FFF2-40B4-BE49-F238E27FC236}">
                      <a16:creationId xmlns:a16="http://schemas.microsoft.com/office/drawing/2014/main" id="{AF6DE68B-3D79-48C5-ADDC-1CD47E6D0127}"/>
                    </a:ext>
                  </a:extLst>
                </p:cNvPr>
                <p:cNvPicPr/>
                <p:nvPr/>
              </p:nvPicPr>
              <p:blipFill>
                <a:blip r:embed="rId7"/>
                <a:stretch>
                  <a:fillRect/>
                </a:stretch>
              </p:blipFill>
              <p:spPr>
                <a:xfrm>
                  <a:off x="1543510" y="1008917"/>
                  <a:ext cx="18000" cy="18000"/>
                </a:xfrm>
                <a:prstGeom prst="rect">
                  <a:avLst/>
                </a:prstGeom>
              </p:spPr>
            </p:pic>
          </mc:Fallback>
        </mc:AlternateContent>
      </p:grpSp>
      <p:grpSp>
        <p:nvGrpSpPr>
          <p:cNvPr id="7" name="Group 6">
            <a:extLst>
              <a:ext uri="{FF2B5EF4-FFF2-40B4-BE49-F238E27FC236}">
                <a16:creationId xmlns:a16="http://schemas.microsoft.com/office/drawing/2014/main" id="{F572C7AF-6D47-4C06-A9A0-4F180E4FB18A}"/>
              </a:ext>
            </a:extLst>
          </p:cNvPr>
          <p:cNvGrpSpPr/>
          <p:nvPr/>
        </p:nvGrpSpPr>
        <p:grpSpPr>
          <a:xfrm>
            <a:off x="1759150" y="983357"/>
            <a:ext cx="360" cy="360"/>
            <a:chOff x="1759150" y="983357"/>
            <a:chExt cx="360" cy="360"/>
          </a:xfrm>
        </p:grpSpPr>
        <mc:AlternateContent xmlns:mc="http://schemas.openxmlformats.org/markup-compatibility/2006" xmlns:p14="http://schemas.microsoft.com/office/powerpoint/2010/main">
          <mc:Choice Requires="p14">
            <p:contentPart p14:bwMode="auto" r:id="rId9">
              <p14:nvContentPartPr>
                <p14:cNvPr id="4" name="Ink 3">
                  <a:extLst>
                    <a:ext uri="{FF2B5EF4-FFF2-40B4-BE49-F238E27FC236}">
                      <a16:creationId xmlns:a16="http://schemas.microsoft.com/office/drawing/2014/main" id="{5136FD78-0E0A-4A33-A863-FE7219B96043}"/>
                    </a:ext>
                  </a:extLst>
                </p14:cNvPr>
                <p14:cNvContentPartPr/>
                <p14:nvPr/>
              </p14:nvContentPartPr>
              <p14:xfrm>
                <a:off x="1759150" y="983357"/>
                <a:ext cx="360" cy="360"/>
              </p14:xfrm>
            </p:contentPart>
          </mc:Choice>
          <mc:Fallback xmlns="">
            <p:pic>
              <p:nvPicPr>
                <p:cNvPr id="4" name="Ink 3">
                  <a:extLst>
                    <a:ext uri="{FF2B5EF4-FFF2-40B4-BE49-F238E27FC236}">
                      <a16:creationId xmlns:a16="http://schemas.microsoft.com/office/drawing/2014/main" id="{5136FD78-0E0A-4A33-A863-FE7219B96043}"/>
                    </a:ext>
                  </a:extLst>
                </p:cNvPr>
                <p:cNvPicPr/>
                <p:nvPr/>
              </p:nvPicPr>
              <p:blipFill>
                <a:blip r:embed="rId7"/>
                <a:stretch>
                  <a:fillRect/>
                </a:stretch>
              </p:blipFill>
              <p:spPr>
                <a:xfrm>
                  <a:off x="1750150" y="974357"/>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5" name="Ink 4">
                  <a:extLst>
                    <a:ext uri="{FF2B5EF4-FFF2-40B4-BE49-F238E27FC236}">
                      <a16:creationId xmlns:a16="http://schemas.microsoft.com/office/drawing/2014/main" id="{416609EC-61A4-4340-BEF2-1A5FCF01640A}"/>
                    </a:ext>
                  </a:extLst>
                </p14:cNvPr>
                <p14:cNvContentPartPr/>
                <p14:nvPr/>
              </p14:nvContentPartPr>
              <p14:xfrm>
                <a:off x="1759150" y="983357"/>
                <a:ext cx="360" cy="360"/>
              </p14:xfrm>
            </p:contentPart>
          </mc:Choice>
          <mc:Fallback xmlns="">
            <p:pic>
              <p:nvPicPr>
                <p:cNvPr id="5" name="Ink 4">
                  <a:extLst>
                    <a:ext uri="{FF2B5EF4-FFF2-40B4-BE49-F238E27FC236}">
                      <a16:creationId xmlns:a16="http://schemas.microsoft.com/office/drawing/2014/main" id="{416609EC-61A4-4340-BEF2-1A5FCF01640A}"/>
                    </a:ext>
                  </a:extLst>
                </p:cNvPr>
                <p:cNvPicPr/>
                <p:nvPr/>
              </p:nvPicPr>
              <p:blipFill>
                <a:blip r:embed="rId7"/>
                <a:stretch>
                  <a:fillRect/>
                </a:stretch>
              </p:blipFill>
              <p:spPr>
                <a:xfrm>
                  <a:off x="1750150" y="974357"/>
                  <a:ext cx="18000" cy="18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1">
            <p14:nvContentPartPr>
              <p14:cNvPr id="6" name="Ink 5">
                <a:extLst>
                  <a:ext uri="{FF2B5EF4-FFF2-40B4-BE49-F238E27FC236}">
                    <a16:creationId xmlns:a16="http://schemas.microsoft.com/office/drawing/2014/main" id="{644A5D7F-1AC1-4293-B619-838C0BD7D7DE}"/>
                  </a:ext>
                </a:extLst>
              </p14:cNvPr>
              <p14:cNvContentPartPr/>
              <p14:nvPr/>
            </p14:nvContentPartPr>
            <p14:xfrm>
              <a:off x="6503590" y="1466477"/>
              <a:ext cx="360" cy="360"/>
            </p14:xfrm>
          </p:contentPart>
        </mc:Choice>
        <mc:Fallback xmlns="">
          <p:pic>
            <p:nvPicPr>
              <p:cNvPr id="6" name="Ink 5">
                <a:extLst>
                  <a:ext uri="{FF2B5EF4-FFF2-40B4-BE49-F238E27FC236}">
                    <a16:creationId xmlns:a16="http://schemas.microsoft.com/office/drawing/2014/main" id="{644A5D7F-1AC1-4293-B619-838C0BD7D7DE}"/>
                  </a:ext>
                </a:extLst>
              </p:cNvPr>
              <p:cNvPicPr/>
              <p:nvPr/>
            </p:nvPicPr>
            <p:blipFill>
              <a:blip r:embed="rId7"/>
              <a:stretch>
                <a:fillRect/>
              </a:stretch>
            </p:blipFill>
            <p:spPr>
              <a:xfrm>
                <a:off x="6494950" y="1457477"/>
                <a:ext cx="18000" cy="18000"/>
              </a:xfrm>
              <a:prstGeom prst="rect">
                <a:avLst/>
              </a:prstGeom>
            </p:spPr>
          </p:pic>
        </mc:Fallback>
      </mc:AlternateContent>
      <p:grpSp>
        <p:nvGrpSpPr>
          <p:cNvPr id="25" name="Group 24">
            <a:extLst>
              <a:ext uri="{FF2B5EF4-FFF2-40B4-BE49-F238E27FC236}">
                <a16:creationId xmlns:a16="http://schemas.microsoft.com/office/drawing/2014/main" id="{19F05354-D1BF-463E-BB1D-7C236B18BD74}"/>
              </a:ext>
            </a:extLst>
          </p:cNvPr>
          <p:cNvGrpSpPr/>
          <p:nvPr/>
        </p:nvGrpSpPr>
        <p:grpSpPr>
          <a:xfrm>
            <a:off x="2984230" y="1120877"/>
            <a:ext cx="360" cy="360"/>
            <a:chOff x="2984230" y="1120877"/>
            <a:chExt cx="360" cy="360"/>
          </a:xfrm>
        </p:grpSpPr>
        <mc:AlternateContent xmlns:mc="http://schemas.openxmlformats.org/markup-compatibility/2006" xmlns:p14="http://schemas.microsoft.com/office/powerpoint/2010/main">
          <mc:Choice Requires="p14">
            <p:contentPart p14:bwMode="auto" r:id="rId12">
              <p14:nvContentPartPr>
                <p14:cNvPr id="9" name="Ink 8">
                  <a:extLst>
                    <a:ext uri="{FF2B5EF4-FFF2-40B4-BE49-F238E27FC236}">
                      <a16:creationId xmlns:a16="http://schemas.microsoft.com/office/drawing/2014/main" id="{369D5AA6-078A-4A9B-9D40-631902FAD399}"/>
                    </a:ext>
                  </a:extLst>
                </p14:cNvPr>
                <p14:cNvContentPartPr/>
                <p14:nvPr/>
              </p14:nvContentPartPr>
              <p14:xfrm>
                <a:off x="2984230" y="1120877"/>
                <a:ext cx="360" cy="360"/>
              </p14:xfrm>
            </p:contentPart>
          </mc:Choice>
          <mc:Fallback xmlns="">
            <p:pic>
              <p:nvPicPr>
                <p:cNvPr id="9" name="Ink 8">
                  <a:extLst>
                    <a:ext uri="{FF2B5EF4-FFF2-40B4-BE49-F238E27FC236}">
                      <a16:creationId xmlns:a16="http://schemas.microsoft.com/office/drawing/2014/main" id="{369D5AA6-078A-4A9B-9D40-631902FAD399}"/>
                    </a:ext>
                  </a:extLst>
                </p:cNvPr>
                <p:cNvPicPr/>
                <p:nvPr/>
              </p:nvPicPr>
              <p:blipFill>
                <a:blip r:embed="rId7"/>
                <a:stretch>
                  <a:fillRect/>
                </a:stretch>
              </p:blipFill>
              <p:spPr>
                <a:xfrm>
                  <a:off x="2975590" y="1112237"/>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0" name="Ink 9">
                  <a:extLst>
                    <a:ext uri="{FF2B5EF4-FFF2-40B4-BE49-F238E27FC236}">
                      <a16:creationId xmlns:a16="http://schemas.microsoft.com/office/drawing/2014/main" id="{C0968640-30DA-4DD9-8688-B983A5ED9906}"/>
                    </a:ext>
                  </a:extLst>
                </p14:cNvPr>
                <p14:cNvContentPartPr/>
                <p14:nvPr/>
              </p14:nvContentPartPr>
              <p14:xfrm>
                <a:off x="2984230" y="1120877"/>
                <a:ext cx="360" cy="360"/>
              </p14:xfrm>
            </p:contentPart>
          </mc:Choice>
          <mc:Fallback xmlns="">
            <p:pic>
              <p:nvPicPr>
                <p:cNvPr id="10" name="Ink 9">
                  <a:extLst>
                    <a:ext uri="{FF2B5EF4-FFF2-40B4-BE49-F238E27FC236}">
                      <a16:creationId xmlns:a16="http://schemas.microsoft.com/office/drawing/2014/main" id="{C0968640-30DA-4DD9-8688-B983A5ED9906}"/>
                    </a:ext>
                  </a:extLst>
                </p:cNvPr>
                <p:cNvPicPr/>
                <p:nvPr/>
              </p:nvPicPr>
              <p:blipFill>
                <a:blip r:embed="rId7"/>
                <a:stretch>
                  <a:fillRect/>
                </a:stretch>
              </p:blipFill>
              <p:spPr>
                <a:xfrm>
                  <a:off x="2975590" y="1112237"/>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1" name="Ink 10">
                  <a:extLst>
                    <a:ext uri="{FF2B5EF4-FFF2-40B4-BE49-F238E27FC236}">
                      <a16:creationId xmlns:a16="http://schemas.microsoft.com/office/drawing/2014/main" id="{1910679C-374C-47C9-9C73-C9E47E437236}"/>
                    </a:ext>
                  </a:extLst>
                </p14:cNvPr>
                <p14:cNvContentPartPr/>
                <p14:nvPr/>
              </p14:nvContentPartPr>
              <p14:xfrm>
                <a:off x="2984230" y="1120877"/>
                <a:ext cx="360" cy="360"/>
              </p14:xfrm>
            </p:contentPart>
          </mc:Choice>
          <mc:Fallback xmlns="">
            <p:pic>
              <p:nvPicPr>
                <p:cNvPr id="11" name="Ink 10">
                  <a:extLst>
                    <a:ext uri="{FF2B5EF4-FFF2-40B4-BE49-F238E27FC236}">
                      <a16:creationId xmlns:a16="http://schemas.microsoft.com/office/drawing/2014/main" id="{1910679C-374C-47C9-9C73-C9E47E437236}"/>
                    </a:ext>
                  </a:extLst>
                </p:cNvPr>
                <p:cNvPicPr/>
                <p:nvPr/>
              </p:nvPicPr>
              <p:blipFill>
                <a:blip r:embed="rId7"/>
                <a:stretch>
                  <a:fillRect/>
                </a:stretch>
              </p:blipFill>
              <p:spPr>
                <a:xfrm>
                  <a:off x="2975590" y="1112237"/>
                  <a:ext cx="18000" cy="18000"/>
                </a:xfrm>
                <a:prstGeom prst="rect">
                  <a:avLst/>
                </a:prstGeom>
              </p:spPr>
            </p:pic>
          </mc:Fallback>
        </mc:AlternateContent>
      </p:grpSp>
      <p:grpSp>
        <p:nvGrpSpPr>
          <p:cNvPr id="24" name="Group 23">
            <a:extLst>
              <a:ext uri="{FF2B5EF4-FFF2-40B4-BE49-F238E27FC236}">
                <a16:creationId xmlns:a16="http://schemas.microsoft.com/office/drawing/2014/main" id="{F33C8EBA-C4A7-4D98-B785-96F2A3934F1E}"/>
              </a:ext>
            </a:extLst>
          </p:cNvPr>
          <p:cNvGrpSpPr/>
          <p:nvPr/>
        </p:nvGrpSpPr>
        <p:grpSpPr>
          <a:xfrm>
            <a:off x="3105190" y="4589137"/>
            <a:ext cx="360" cy="360"/>
            <a:chOff x="3105190" y="4589137"/>
            <a:chExt cx="360" cy="360"/>
          </a:xfrm>
        </p:grpSpPr>
        <mc:AlternateContent xmlns:mc="http://schemas.openxmlformats.org/markup-compatibility/2006" xmlns:p14="http://schemas.microsoft.com/office/powerpoint/2010/main">
          <mc:Choice Requires="p14">
            <p:contentPart p14:bwMode="auto" r:id="rId15">
              <p14:nvContentPartPr>
                <p14:cNvPr id="12" name="Ink 11">
                  <a:extLst>
                    <a:ext uri="{FF2B5EF4-FFF2-40B4-BE49-F238E27FC236}">
                      <a16:creationId xmlns:a16="http://schemas.microsoft.com/office/drawing/2014/main" id="{04B65DAF-96BA-4AE1-AF0A-9749E486FB34}"/>
                    </a:ext>
                  </a:extLst>
                </p14:cNvPr>
                <p14:cNvContentPartPr/>
                <p14:nvPr/>
              </p14:nvContentPartPr>
              <p14:xfrm>
                <a:off x="3105190" y="4589137"/>
                <a:ext cx="360" cy="360"/>
              </p14:xfrm>
            </p:contentPart>
          </mc:Choice>
          <mc:Fallback xmlns="">
            <p:pic>
              <p:nvPicPr>
                <p:cNvPr id="12" name="Ink 11">
                  <a:extLst>
                    <a:ext uri="{FF2B5EF4-FFF2-40B4-BE49-F238E27FC236}">
                      <a16:creationId xmlns:a16="http://schemas.microsoft.com/office/drawing/2014/main" id="{04B65DAF-96BA-4AE1-AF0A-9749E486FB34}"/>
                    </a:ext>
                  </a:extLst>
                </p:cNvPr>
                <p:cNvPicPr/>
                <p:nvPr/>
              </p:nvPicPr>
              <p:blipFill>
                <a:blip r:embed="rId7"/>
                <a:stretch>
                  <a:fillRect/>
                </a:stretch>
              </p:blipFill>
              <p:spPr>
                <a:xfrm>
                  <a:off x="3096190" y="4580497"/>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9" name="Ink 18">
                  <a:extLst>
                    <a:ext uri="{FF2B5EF4-FFF2-40B4-BE49-F238E27FC236}">
                      <a16:creationId xmlns:a16="http://schemas.microsoft.com/office/drawing/2014/main" id="{43FA60D9-1A45-47C9-8943-189C3F5736A5}"/>
                    </a:ext>
                  </a:extLst>
                </p14:cNvPr>
                <p14:cNvContentPartPr/>
                <p14:nvPr/>
              </p14:nvContentPartPr>
              <p14:xfrm>
                <a:off x="3105190" y="4589137"/>
                <a:ext cx="360" cy="360"/>
              </p14:xfrm>
            </p:contentPart>
          </mc:Choice>
          <mc:Fallback xmlns="">
            <p:pic>
              <p:nvPicPr>
                <p:cNvPr id="19" name="Ink 18">
                  <a:extLst>
                    <a:ext uri="{FF2B5EF4-FFF2-40B4-BE49-F238E27FC236}">
                      <a16:creationId xmlns:a16="http://schemas.microsoft.com/office/drawing/2014/main" id="{43FA60D9-1A45-47C9-8943-189C3F5736A5}"/>
                    </a:ext>
                  </a:extLst>
                </p:cNvPr>
                <p:cNvPicPr/>
                <p:nvPr/>
              </p:nvPicPr>
              <p:blipFill>
                <a:blip r:embed="rId7"/>
                <a:stretch>
                  <a:fillRect/>
                </a:stretch>
              </p:blipFill>
              <p:spPr>
                <a:xfrm>
                  <a:off x="3096190" y="4580497"/>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0" name="Ink 19">
                  <a:extLst>
                    <a:ext uri="{FF2B5EF4-FFF2-40B4-BE49-F238E27FC236}">
                      <a16:creationId xmlns:a16="http://schemas.microsoft.com/office/drawing/2014/main" id="{5CC5BBD4-B56B-45B1-97D5-06A05EEFC1E6}"/>
                    </a:ext>
                  </a:extLst>
                </p14:cNvPr>
                <p14:cNvContentPartPr/>
                <p14:nvPr/>
              </p14:nvContentPartPr>
              <p14:xfrm>
                <a:off x="3105190" y="4589137"/>
                <a:ext cx="360" cy="360"/>
              </p14:xfrm>
            </p:contentPart>
          </mc:Choice>
          <mc:Fallback xmlns="">
            <p:pic>
              <p:nvPicPr>
                <p:cNvPr id="20" name="Ink 19">
                  <a:extLst>
                    <a:ext uri="{FF2B5EF4-FFF2-40B4-BE49-F238E27FC236}">
                      <a16:creationId xmlns:a16="http://schemas.microsoft.com/office/drawing/2014/main" id="{5CC5BBD4-B56B-45B1-97D5-06A05EEFC1E6}"/>
                    </a:ext>
                  </a:extLst>
                </p:cNvPr>
                <p:cNvPicPr/>
                <p:nvPr/>
              </p:nvPicPr>
              <p:blipFill>
                <a:blip r:embed="rId7"/>
                <a:stretch>
                  <a:fillRect/>
                </a:stretch>
              </p:blipFill>
              <p:spPr>
                <a:xfrm>
                  <a:off x="3096190" y="4580497"/>
                  <a:ext cx="18000" cy="18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8">
            <p14:nvContentPartPr>
              <p14:cNvPr id="21" name="Ink 20">
                <a:extLst>
                  <a:ext uri="{FF2B5EF4-FFF2-40B4-BE49-F238E27FC236}">
                    <a16:creationId xmlns:a16="http://schemas.microsoft.com/office/drawing/2014/main" id="{7177B0EE-27F2-4E8F-99FC-28A1D05AEBC1}"/>
                  </a:ext>
                </a:extLst>
              </p14:cNvPr>
              <p14:cNvContentPartPr/>
              <p14:nvPr/>
            </p14:nvContentPartPr>
            <p14:xfrm>
              <a:off x="2690830" y="8591617"/>
              <a:ext cx="360" cy="360"/>
            </p14:xfrm>
          </p:contentPart>
        </mc:Choice>
        <mc:Fallback xmlns="">
          <p:pic>
            <p:nvPicPr>
              <p:cNvPr id="21" name="Ink 20">
                <a:extLst>
                  <a:ext uri="{FF2B5EF4-FFF2-40B4-BE49-F238E27FC236}">
                    <a16:creationId xmlns:a16="http://schemas.microsoft.com/office/drawing/2014/main" id="{7177B0EE-27F2-4E8F-99FC-28A1D05AEBC1}"/>
                  </a:ext>
                </a:extLst>
              </p:cNvPr>
              <p:cNvPicPr/>
              <p:nvPr/>
            </p:nvPicPr>
            <p:blipFill>
              <a:blip r:embed="rId7"/>
              <a:stretch>
                <a:fillRect/>
              </a:stretch>
            </p:blipFill>
            <p:spPr>
              <a:xfrm>
                <a:off x="2682190" y="8582977"/>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2" name="Ink 21">
                <a:extLst>
                  <a:ext uri="{FF2B5EF4-FFF2-40B4-BE49-F238E27FC236}">
                    <a16:creationId xmlns:a16="http://schemas.microsoft.com/office/drawing/2014/main" id="{D99976F9-F4F4-49BE-8D1A-B6F061FFDF89}"/>
                  </a:ext>
                </a:extLst>
              </p14:cNvPr>
              <p14:cNvContentPartPr/>
              <p14:nvPr/>
            </p14:nvContentPartPr>
            <p14:xfrm>
              <a:off x="2725390" y="9540577"/>
              <a:ext cx="17280" cy="190800"/>
            </p14:xfrm>
          </p:contentPart>
        </mc:Choice>
        <mc:Fallback xmlns="">
          <p:pic>
            <p:nvPicPr>
              <p:cNvPr id="22" name="Ink 21">
                <a:extLst>
                  <a:ext uri="{FF2B5EF4-FFF2-40B4-BE49-F238E27FC236}">
                    <a16:creationId xmlns:a16="http://schemas.microsoft.com/office/drawing/2014/main" id="{D99976F9-F4F4-49BE-8D1A-B6F061FFDF89}"/>
                  </a:ext>
                </a:extLst>
              </p:cNvPr>
              <p:cNvPicPr/>
              <p:nvPr/>
            </p:nvPicPr>
            <p:blipFill>
              <a:blip r:embed="rId20"/>
              <a:stretch>
                <a:fillRect/>
              </a:stretch>
            </p:blipFill>
            <p:spPr>
              <a:xfrm>
                <a:off x="2716750" y="9531577"/>
                <a:ext cx="34920" cy="2084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3" name="Ink 22">
                <a:extLst>
                  <a:ext uri="{FF2B5EF4-FFF2-40B4-BE49-F238E27FC236}">
                    <a16:creationId xmlns:a16="http://schemas.microsoft.com/office/drawing/2014/main" id="{AC7142E0-969F-412F-9FBB-B8A848A2708F}"/>
                  </a:ext>
                </a:extLst>
              </p14:cNvPr>
              <p14:cNvContentPartPr/>
              <p14:nvPr/>
            </p14:nvContentPartPr>
            <p14:xfrm>
              <a:off x="2932390" y="11369377"/>
              <a:ext cx="7200" cy="18000"/>
            </p14:xfrm>
          </p:contentPart>
        </mc:Choice>
        <mc:Fallback xmlns="">
          <p:pic>
            <p:nvPicPr>
              <p:cNvPr id="23" name="Ink 22">
                <a:extLst>
                  <a:ext uri="{FF2B5EF4-FFF2-40B4-BE49-F238E27FC236}">
                    <a16:creationId xmlns:a16="http://schemas.microsoft.com/office/drawing/2014/main" id="{AC7142E0-969F-412F-9FBB-B8A848A2708F}"/>
                  </a:ext>
                </a:extLst>
              </p:cNvPr>
              <p:cNvPicPr/>
              <p:nvPr/>
            </p:nvPicPr>
            <p:blipFill>
              <a:blip r:embed="rId22"/>
              <a:stretch>
                <a:fillRect/>
              </a:stretch>
            </p:blipFill>
            <p:spPr>
              <a:xfrm>
                <a:off x="2923390" y="11360737"/>
                <a:ext cx="24840" cy="35640"/>
              </a:xfrm>
              <a:prstGeom prst="rect">
                <a:avLst/>
              </a:prstGeom>
            </p:spPr>
          </p:pic>
        </mc:Fallback>
      </mc:AlternateContent>
    </p:spTree>
    <p:extLst>
      <p:ext uri="{BB962C8B-B14F-4D97-AF65-F5344CB8AC3E}">
        <p14:creationId xmlns:p14="http://schemas.microsoft.com/office/powerpoint/2010/main" val="38227051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47104-C3E8-449A-A30F-71844AC54CA9}"/>
              </a:ext>
            </a:extLst>
          </p:cNvPr>
          <p:cNvSpPr>
            <a:spLocks noGrp="1"/>
          </p:cNvSpPr>
          <p:nvPr>
            <p:ph type="title"/>
          </p:nvPr>
        </p:nvSpPr>
        <p:spPr>
          <a:xfrm>
            <a:off x="1034069" y="313921"/>
            <a:ext cx="19653820" cy="1942375"/>
          </a:xfrm>
        </p:spPr>
        <p:txBody>
          <a:bodyPr/>
          <a:lstStyle/>
          <a:p>
            <a:pPr algn="l"/>
            <a:r>
              <a:rPr lang="en-AU" sz="6000" dirty="0">
                <a:solidFill>
                  <a:schemeClr val="bg1"/>
                </a:solidFill>
                <a:latin typeface="+mn-lt"/>
              </a:rPr>
              <a:t>10 Sec Data Retrieved For As Long As Safety Condition Exists</a:t>
            </a:r>
          </a:p>
        </p:txBody>
      </p:sp>
      <p:sp>
        <p:nvSpPr>
          <p:cNvPr id="3" name="Date Placeholder 2">
            <a:extLst>
              <a:ext uri="{FF2B5EF4-FFF2-40B4-BE49-F238E27FC236}">
                <a16:creationId xmlns:a16="http://schemas.microsoft.com/office/drawing/2014/main" id="{02C616E4-4D7B-4446-BCC8-C8366EF37C6B}"/>
              </a:ext>
            </a:extLst>
          </p:cNvPr>
          <p:cNvSpPr>
            <a:spLocks noGrp="1"/>
          </p:cNvSpPr>
          <p:nvPr>
            <p:ph type="dt" sz="half" idx="10"/>
          </p:nvPr>
        </p:nvSpPr>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GB" sz="3300" b="0" i="0" u="none" strike="noStrike" kern="0" cap="all" spc="0" normalizeH="0" baseline="0" noProof="0" dirty="0">
              <a:ln>
                <a:noFill/>
              </a:ln>
              <a:solidFill>
                <a:srgbClr val="515252"/>
              </a:solidFill>
              <a:effectLst/>
              <a:uLnTx/>
              <a:uFillTx/>
              <a:latin typeface="Helvetica Neue"/>
              <a:sym typeface="Helvetica Neue"/>
            </a:endParaRPr>
          </a:p>
        </p:txBody>
      </p:sp>
      <p:sp>
        <p:nvSpPr>
          <p:cNvPr id="7" name="Footer Placeholder 6">
            <a:extLst>
              <a:ext uri="{FF2B5EF4-FFF2-40B4-BE49-F238E27FC236}">
                <a16:creationId xmlns:a16="http://schemas.microsoft.com/office/drawing/2014/main" id="{B37BE3B2-DC73-4CAE-BCCB-F785886DFF45}"/>
              </a:ext>
            </a:extLst>
          </p:cNvPr>
          <p:cNvSpPr>
            <a:spLocks noGrp="1"/>
          </p:cNvSpPr>
          <p:nvPr>
            <p:ph type="ftr" sz="quarter" idx="11"/>
          </p:nvPr>
        </p:nvSpPr>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GB" sz="3300" b="0" i="0" u="none" strike="noStrike" kern="0" cap="all" spc="0" normalizeH="0" baseline="0" noProof="0" dirty="0">
              <a:ln>
                <a:noFill/>
              </a:ln>
              <a:solidFill>
                <a:srgbClr val="515252"/>
              </a:solidFill>
              <a:effectLst/>
              <a:uLnTx/>
              <a:uFillTx/>
              <a:latin typeface="Helvetica Neue"/>
              <a:sym typeface="Helvetica Neue"/>
            </a:endParaRPr>
          </a:p>
        </p:txBody>
      </p:sp>
      <p:sp>
        <p:nvSpPr>
          <p:cNvPr id="9" name="Rectangle 14"/>
          <p:cNvSpPr txBox="1">
            <a:spLocks noChangeArrowheads="1"/>
          </p:cNvSpPr>
          <p:nvPr/>
        </p:nvSpPr>
        <p:spPr bwMode="auto">
          <a:xfrm>
            <a:off x="16265769" y="2415970"/>
            <a:ext cx="7886830" cy="99811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168792" tIns="84396" rIns="168792" bIns="84396" rtlCol="0">
            <a:noAutofit/>
          </a:bodyPr>
          <a:lstStyle>
            <a:lvl1pPr marL="263776" indent="-263776" algn="l" defTabSz="870460" rtl="0" eaLnBrk="1" fontAlgn="base" hangingPunct="1">
              <a:spcBef>
                <a:spcPts val="577"/>
              </a:spcBef>
              <a:spcAft>
                <a:spcPct val="0"/>
              </a:spcAft>
              <a:buSzPct val="120000"/>
              <a:buFont typeface="Arial" panose="020B0604020202020204" pitchFamily="34" charset="0"/>
              <a:buChar char="•"/>
              <a:defRPr lang="en-US" sz="1662">
                <a:solidFill>
                  <a:schemeClr val="tx1"/>
                </a:solidFill>
                <a:latin typeface="Arial" panose="020B0604020202020204" pitchFamily="34" charset="0"/>
                <a:ea typeface="+mn-ea"/>
                <a:cs typeface="Arial" panose="020B0604020202020204" pitchFamily="34" charset="0"/>
              </a:defRPr>
            </a:lvl1pPr>
            <a:lvl2pPr marL="263776" indent="-263776" algn="l" defTabSz="870460" rtl="0" eaLnBrk="1" fontAlgn="base" hangingPunct="1">
              <a:spcBef>
                <a:spcPts val="577"/>
              </a:spcBef>
              <a:spcAft>
                <a:spcPct val="0"/>
              </a:spcAft>
              <a:buSzPct val="120000"/>
              <a:buFont typeface="Arial" panose="020B0604020202020204" pitchFamily="34" charset="0"/>
              <a:buChar char="•"/>
              <a:defRPr lang="en-US" sz="1662" dirty="0">
                <a:solidFill>
                  <a:schemeClr val="tx1"/>
                </a:solidFill>
                <a:latin typeface="Arial" panose="020B0604020202020204" pitchFamily="34" charset="0"/>
                <a:ea typeface="+mn-ea"/>
                <a:cs typeface="Arial" panose="020B0604020202020204" pitchFamily="34" charset="0"/>
              </a:defRPr>
            </a:lvl2pPr>
            <a:lvl3pPr marL="268172" indent="-263776" algn="l" defTabSz="870460" rtl="0" eaLnBrk="1" fontAlgn="base" hangingPunct="1">
              <a:spcBef>
                <a:spcPts val="577"/>
              </a:spcBef>
              <a:spcAft>
                <a:spcPct val="0"/>
              </a:spcAft>
              <a:buClrTx/>
              <a:buSzPct val="84000"/>
              <a:buFont typeface="Arial" panose="020B0604020202020204" pitchFamily="34" charset="0"/>
              <a:buChar char="●"/>
              <a:defRPr lang="en-US" sz="1662" dirty="0">
                <a:solidFill>
                  <a:schemeClr val="tx1"/>
                </a:solidFill>
                <a:latin typeface="Arial" panose="020B0604020202020204" pitchFamily="34" charset="0"/>
                <a:ea typeface="+mn-ea"/>
                <a:cs typeface="Arial" panose="020B0604020202020204" pitchFamily="34" charset="0"/>
              </a:defRPr>
            </a:lvl3pPr>
            <a:lvl4pPr marL="511432" indent="-263776" algn="l" defTabSz="870460" rtl="0" eaLnBrk="1" fontAlgn="base" hangingPunct="1">
              <a:spcBef>
                <a:spcPts val="289"/>
              </a:spcBef>
              <a:spcAft>
                <a:spcPct val="0"/>
              </a:spcAft>
              <a:buClr>
                <a:schemeClr val="tx1"/>
              </a:buClr>
              <a:buSzPct val="84000"/>
              <a:buFont typeface="Arial" panose="020B0604020202020204" pitchFamily="34" charset="0"/>
              <a:buChar char="─"/>
              <a:defRPr lang="en-US" sz="1662" dirty="0">
                <a:solidFill>
                  <a:schemeClr val="tx1"/>
                </a:solidFill>
                <a:latin typeface="Arial" panose="020B0604020202020204" pitchFamily="34" charset="0"/>
                <a:ea typeface="+mn-ea"/>
                <a:cs typeface="Arial" panose="020B0604020202020204" pitchFamily="34" charset="0"/>
              </a:defRPr>
            </a:lvl4pPr>
            <a:lvl5pPr marL="760554" indent="-263776" algn="l" defTabSz="870460" rtl="0" eaLnBrk="1" fontAlgn="base" hangingPunct="1">
              <a:spcBef>
                <a:spcPts val="289"/>
              </a:spcBef>
              <a:spcAft>
                <a:spcPct val="0"/>
              </a:spcAft>
              <a:buClr>
                <a:schemeClr val="tx1"/>
              </a:buClr>
              <a:buSzPct val="84000"/>
              <a:buFont typeface="Courier New" panose="02070309020205020404" pitchFamily="49" charset="0"/>
              <a:buChar char="o"/>
              <a:defRPr lang="en-US" sz="1662" dirty="0">
                <a:solidFill>
                  <a:schemeClr val="tx1"/>
                </a:solidFill>
                <a:latin typeface="Arial" panose="020B0604020202020204" pitchFamily="34" charset="0"/>
                <a:ea typeface="+mn-ea"/>
                <a:cs typeface="Arial" panose="020B0604020202020204" pitchFamily="34" charset="0"/>
              </a:defRPr>
            </a:lvl5pPr>
            <a:lvl6pPr marL="600945" marR="0" indent="-203990" algn="l" defTabSz="873010" rtl="0" eaLnBrk="1" fontAlgn="auto" latinLnBrk="0" hangingPunct="1">
              <a:lnSpc>
                <a:spcPct val="100000"/>
              </a:lnSpc>
              <a:spcBef>
                <a:spcPts val="286"/>
              </a:spcBef>
              <a:spcAft>
                <a:spcPts val="0"/>
              </a:spcAft>
              <a:buClr>
                <a:schemeClr val="tx1"/>
              </a:buClr>
              <a:buSzPct val="84000"/>
              <a:buFont typeface="Times New Roman" pitchFamily="18" charset="0"/>
              <a:buChar char="–"/>
              <a:tabLst/>
              <a:defRPr lang="en-US" sz="1015" b="0" kern="0" baseline="0" dirty="0" smtClean="0">
                <a:solidFill>
                  <a:schemeClr val="tx1"/>
                </a:solidFill>
                <a:latin typeface="Arial" panose="020B0604020202020204" pitchFamily="34" charset="0"/>
                <a:ea typeface="+mn-ea"/>
                <a:cs typeface="Arial" panose="020B0604020202020204" pitchFamily="34" charset="0"/>
              </a:defRPr>
            </a:lvl6pPr>
            <a:lvl7pPr marL="600945" marR="0" indent="-203990" algn="l" defTabSz="873010" rtl="0" eaLnBrk="1" fontAlgn="auto" latinLnBrk="0" hangingPunct="1">
              <a:lnSpc>
                <a:spcPct val="100000"/>
              </a:lnSpc>
              <a:spcBef>
                <a:spcPts val="286"/>
              </a:spcBef>
              <a:spcAft>
                <a:spcPts val="0"/>
              </a:spcAft>
              <a:buClr>
                <a:schemeClr val="tx1"/>
              </a:buClr>
              <a:buSzPct val="84000"/>
              <a:buFont typeface="Times New Roman" pitchFamily="18" charset="0"/>
              <a:buChar char="–"/>
              <a:tabLst/>
              <a:defRPr lang="en-US" sz="1015" kern="0" baseline="0" dirty="0" smtClean="0">
                <a:solidFill>
                  <a:schemeClr val="tx1"/>
                </a:solidFill>
                <a:latin typeface="Arial" panose="020B0604020202020204" pitchFamily="34" charset="0"/>
                <a:ea typeface="+mn-ea"/>
                <a:cs typeface="Arial" panose="020B0604020202020204" pitchFamily="34" charset="0"/>
              </a:defRPr>
            </a:lvl7pPr>
            <a:lvl8pPr marL="600945" marR="0" indent="-203990" algn="l" defTabSz="873010" rtl="0" eaLnBrk="1" fontAlgn="auto" latinLnBrk="0" hangingPunct="1">
              <a:lnSpc>
                <a:spcPct val="100000"/>
              </a:lnSpc>
              <a:spcBef>
                <a:spcPts val="286"/>
              </a:spcBef>
              <a:spcAft>
                <a:spcPts val="0"/>
              </a:spcAft>
              <a:buClr>
                <a:schemeClr val="tx1"/>
              </a:buClr>
              <a:buSzPct val="84000"/>
              <a:buFont typeface="Times New Roman" pitchFamily="18" charset="0"/>
              <a:buChar char="–"/>
              <a:tabLst/>
              <a:defRPr lang="en-US" sz="1015" kern="0" baseline="0" dirty="0" smtClean="0">
                <a:solidFill>
                  <a:schemeClr val="tx1"/>
                </a:solidFill>
                <a:latin typeface="Arial" panose="020B0604020202020204" pitchFamily="34" charset="0"/>
                <a:ea typeface="+mn-ea"/>
                <a:cs typeface="Arial" panose="020B0604020202020204" pitchFamily="34" charset="0"/>
              </a:defRPr>
            </a:lvl8pPr>
            <a:lvl9pPr marL="600945" marR="0" indent="-203990" algn="l" defTabSz="873010" rtl="0" eaLnBrk="1" fontAlgn="auto" latinLnBrk="0" hangingPunct="1">
              <a:lnSpc>
                <a:spcPct val="100000"/>
              </a:lnSpc>
              <a:spcBef>
                <a:spcPts val="286"/>
              </a:spcBef>
              <a:spcAft>
                <a:spcPts val="0"/>
              </a:spcAft>
              <a:buClr>
                <a:schemeClr val="tx1"/>
              </a:buClr>
              <a:buSzPct val="84000"/>
              <a:buFont typeface="Times New Roman" pitchFamily="18" charset="0"/>
              <a:buChar char="–"/>
              <a:tabLst/>
              <a:defRPr lang="en-US" sz="1015" kern="0" baseline="0" dirty="0" smtClean="0">
                <a:solidFill>
                  <a:schemeClr val="tx1"/>
                </a:solidFill>
                <a:latin typeface="Arial" panose="020B0604020202020204" pitchFamily="34" charset="0"/>
                <a:ea typeface="+mn-ea"/>
                <a:cs typeface="Arial" panose="020B0604020202020204" pitchFamily="34" charset="0"/>
              </a:defRPr>
            </a:lvl9pPr>
          </a:lstStyle>
          <a:p>
            <a:pPr marL="0" lvl="1" indent="0" algn="just" defTabSz="1828800">
              <a:spcBef>
                <a:spcPts val="1000"/>
              </a:spcBef>
              <a:spcAft>
                <a:spcPts val="1600"/>
              </a:spcAft>
              <a:buClr>
                <a:srgbClr val="00882B"/>
              </a:buClr>
              <a:buNone/>
            </a:pPr>
            <a:r>
              <a:rPr lang="en-US" sz="3200" b="1" cap="none" dirty="0">
                <a:solidFill>
                  <a:schemeClr val="bg1"/>
                </a:solidFill>
                <a:latin typeface="+mn-lt"/>
                <a:cs typeface="+mn-cs"/>
              </a:rPr>
              <a:t>Sample Scenario</a:t>
            </a:r>
          </a:p>
          <a:p>
            <a:pPr marL="432000" lvl="1" indent="-432000" algn="just" defTabSz="1828800">
              <a:spcBef>
                <a:spcPts val="1000"/>
              </a:spcBef>
              <a:spcAft>
                <a:spcPts val="1600"/>
              </a:spcAft>
              <a:buClr>
                <a:srgbClr val="00882B"/>
              </a:buClr>
              <a:buFont typeface="Symbol" panose="05050102010706020507" pitchFamily="18" charset="2"/>
              <a:buChar char=""/>
            </a:pPr>
            <a:r>
              <a:rPr lang="en-AU" sz="3200" cap="none" dirty="0">
                <a:solidFill>
                  <a:srgbClr val="FFFFFF"/>
                </a:solidFill>
              </a:rPr>
              <a:t>5 Min data received up to 19:55 and all normal.  Next data due after 20:10</a:t>
            </a:r>
          </a:p>
          <a:p>
            <a:pPr marL="432000" lvl="1" indent="-432000" algn="just" defTabSz="1828800">
              <a:spcBef>
                <a:spcPts val="1000"/>
              </a:spcBef>
              <a:spcAft>
                <a:spcPts val="1600"/>
              </a:spcAft>
              <a:buClr>
                <a:srgbClr val="00882B"/>
              </a:buClr>
              <a:buFont typeface="Symbol" panose="05050102010706020507" pitchFamily="18" charset="2"/>
              <a:buChar char=""/>
            </a:pPr>
            <a:r>
              <a:rPr lang="en-US" sz="3200" cap="none" dirty="0">
                <a:solidFill>
                  <a:srgbClr val="FFFFFF"/>
                </a:solidFill>
              </a:rPr>
              <a:t>19:59:01 – Smart Alarm raised from SIQ in communications card</a:t>
            </a:r>
          </a:p>
          <a:p>
            <a:pPr marL="432000" lvl="1" indent="-432000" algn="just" defTabSz="1828800">
              <a:spcBef>
                <a:spcPts val="1000"/>
              </a:spcBef>
              <a:spcAft>
                <a:spcPts val="1600"/>
              </a:spcAft>
              <a:buClr>
                <a:srgbClr val="00882B"/>
              </a:buClr>
              <a:buFont typeface="Symbol" panose="05050102010706020507" pitchFamily="18" charset="2"/>
              <a:buChar char=""/>
            </a:pPr>
            <a:r>
              <a:rPr lang="en-US" sz="3200" cap="none" dirty="0">
                <a:solidFill>
                  <a:srgbClr val="FFFFFF"/>
                </a:solidFill>
              </a:rPr>
              <a:t>20:00 – Analytics Team analyses alarm and severity and request 10s profile data from meter</a:t>
            </a:r>
          </a:p>
          <a:p>
            <a:pPr marL="0" lvl="1" indent="0" algn="just" defTabSz="1828800">
              <a:spcBef>
                <a:spcPts val="1000"/>
              </a:spcBef>
              <a:spcAft>
                <a:spcPts val="1600"/>
              </a:spcAft>
              <a:buClr>
                <a:srgbClr val="00882B"/>
              </a:buClr>
              <a:buNone/>
            </a:pPr>
            <a:endParaRPr kumimoji="0" lang="en-US" sz="32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Helvetica Neue"/>
            </a:endParaRPr>
          </a:p>
          <a:p>
            <a:pPr marL="432000" marR="0" lvl="1" indent="-432000" algn="just" defTabSz="1828800" rtl="0" eaLnBrk="1" fontAlgn="base" latinLnBrk="0" hangingPunct="1">
              <a:lnSpc>
                <a:spcPct val="100000"/>
              </a:lnSpc>
              <a:spcBef>
                <a:spcPts val="1000"/>
              </a:spcBef>
              <a:spcAft>
                <a:spcPts val="1600"/>
              </a:spcAft>
              <a:buClr>
                <a:srgbClr val="00882B"/>
              </a:buClr>
              <a:buSzPct val="120000"/>
              <a:buFont typeface="Symbol" panose="05050102010706020507" pitchFamily="18" charset="2"/>
              <a:buChar char=""/>
              <a:tabLst/>
              <a:defRPr/>
            </a:pPr>
            <a:endParaRPr kumimoji="0" lang="en-US" sz="32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Helvetica Neue"/>
            </a:endParaRPr>
          </a:p>
        </p:txBody>
      </p:sp>
      <p:sp>
        <p:nvSpPr>
          <p:cNvPr id="10" name="Shape 67">
            <a:extLst>
              <a:ext uri="{FF2B5EF4-FFF2-40B4-BE49-F238E27FC236}">
                <a16:creationId xmlns:a16="http://schemas.microsoft.com/office/drawing/2014/main" id="{5E316DC4-872A-F649-A12C-2280F2D43CDA}"/>
              </a:ext>
            </a:extLst>
          </p:cNvPr>
          <p:cNvSpPr/>
          <p:nvPr/>
        </p:nvSpPr>
        <p:spPr>
          <a:xfrm>
            <a:off x="462209" y="119074"/>
            <a:ext cx="506141" cy="1588901"/>
          </a:xfrm>
          <a:prstGeom prst="roundRect">
            <a:avLst>
              <a:gd name="adj" fmla="val 50000"/>
            </a:avLst>
          </a:prstGeom>
          <a:solidFill>
            <a:srgbClr val="DC2001"/>
          </a:solidFill>
          <a:ln w="12700">
            <a:miter lim="400000"/>
          </a:ln>
        </p:spPr>
        <p:txBody>
          <a:bodyPr lIns="45719" rIns="45719" anchor="ctr"/>
          <a:lstStyle/>
          <a:p>
            <a:pPr marL="0" marR="0" lvl="0" indent="0" algn="ctr" defTabSz="825500" rtl="0" eaLnBrk="1" fontAlgn="auto" latinLnBrk="0" hangingPunct="0">
              <a:lnSpc>
                <a:spcPct val="100000"/>
              </a:lnSpc>
              <a:spcBef>
                <a:spcPts val="0"/>
              </a:spcBef>
              <a:spcAft>
                <a:spcPts val="0"/>
              </a:spcAft>
              <a:buClrTx/>
              <a:buSzTx/>
              <a:buFontTx/>
              <a:buNone/>
              <a:tabLst/>
              <a:defRPr>
                <a:solidFill>
                  <a:srgbClr val="FFFFFF"/>
                </a:solidFill>
              </a:defRPr>
            </a:pPr>
            <a:endParaRPr kumimoji="0" sz="3300" b="0" i="0" u="none" strike="noStrike" kern="0" cap="all" spc="0" normalizeH="0" baseline="0" noProof="0">
              <a:ln>
                <a:noFill/>
              </a:ln>
              <a:solidFill>
                <a:srgbClr val="FFFFFF"/>
              </a:solidFill>
              <a:effectLst/>
              <a:uLnTx/>
              <a:uFillTx/>
              <a:latin typeface="Century Gothic" panose="020B0502020202020204" pitchFamily="34" charset="0"/>
              <a:ea typeface="Helvetica Neue"/>
              <a:cs typeface="Helvetica Neue"/>
              <a:sym typeface="Helvetica Neue"/>
            </a:endParaRPr>
          </a:p>
        </p:txBody>
      </p:sp>
      <p:pic>
        <p:nvPicPr>
          <p:cNvPr id="21" name="Picture 20">
            <a:extLst>
              <a:ext uri="{FF2B5EF4-FFF2-40B4-BE49-F238E27FC236}">
                <a16:creationId xmlns:a16="http://schemas.microsoft.com/office/drawing/2014/main" id="{75DEE5EA-155C-4694-9705-53EE3D2452B6}"/>
              </a:ext>
            </a:extLst>
          </p:cNvPr>
          <p:cNvPicPr>
            <a:picLocks noChangeAspect="1"/>
          </p:cNvPicPr>
          <p:nvPr/>
        </p:nvPicPr>
        <p:blipFill>
          <a:blip r:embed="rId2"/>
          <a:stretch>
            <a:fillRect/>
          </a:stretch>
        </p:blipFill>
        <p:spPr>
          <a:xfrm>
            <a:off x="466078" y="2433555"/>
            <a:ext cx="15659013" cy="10266730"/>
          </a:xfrm>
          <a:prstGeom prst="rect">
            <a:avLst/>
          </a:prstGeom>
        </p:spPr>
      </p:pic>
      <p:cxnSp>
        <p:nvCxnSpPr>
          <p:cNvPr id="22" name="Straight Connector 21">
            <a:extLst>
              <a:ext uri="{FF2B5EF4-FFF2-40B4-BE49-F238E27FC236}">
                <a16:creationId xmlns:a16="http://schemas.microsoft.com/office/drawing/2014/main" id="{2D3816D2-3831-4E98-9593-C7C3C4C19808}"/>
              </a:ext>
            </a:extLst>
          </p:cNvPr>
          <p:cNvCxnSpPr/>
          <p:nvPr/>
        </p:nvCxnSpPr>
        <p:spPr>
          <a:xfrm flipV="1">
            <a:off x="8035960" y="3478483"/>
            <a:ext cx="0" cy="6964218"/>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683FCD36-8C15-4D5A-B824-A3D99CC212B6}"/>
              </a:ext>
            </a:extLst>
          </p:cNvPr>
          <p:cNvSpPr txBox="1"/>
          <p:nvPr/>
        </p:nvSpPr>
        <p:spPr>
          <a:xfrm>
            <a:off x="3325070" y="3200509"/>
            <a:ext cx="4737396" cy="954107"/>
          </a:xfrm>
          <a:prstGeom prst="rect">
            <a:avLst/>
          </a:prstGeom>
          <a:noFill/>
        </p:spPr>
        <p:txBody>
          <a:bodyPr wrap="square" rtlCol="0">
            <a:spAutoFit/>
          </a:bodyPr>
          <a:lstStyle/>
          <a:p>
            <a:pPr algn="l" defTabSz="1828800" hangingPunct="1"/>
            <a:r>
              <a:rPr lang="en-AU" sz="2800" kern="1200" cap="none" dirty="0">
                <a:solidFill>
                  <a:srgbClr val="00B050"/>
                </a:solidFill>
                <a:latin typeface="Arial"/>
              </a:rPr>
              <a:t>Receive Safety Issue Alarm and request 10s data</a:t>
            </a:r>
          </a:p>
        </p:txBody>
      </p:sp>
    </p:spTree>
    <p:extLst>
      <p:ext uri="{BB962C8B-B14F-4D97-AF65-F5344CB8AC3E}">
        <p14:creationId xmlns:p14="http://schemas.microsoft.com/office/powerpoint/2010/main" val="367397133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47104-C3E8-449A-A30F-71844AC54CA9}"/>
              </a:ext>
            </a:extLst>
          </p:cNvPr>
          <p:cNvSpPr>
            <a:spLocks noGrp="1"/>
          </p:cNvSpPr>
          <p:nvPr>
            <p:ph type="title"/>
          </p:nvPr>
        </p:nvSpPr>
        <p:spPr>
          <a:xfrm>
            <a:off x="1034069" y="313921"/>
            <a:ext cx="19653820" cy="1942375"/>
          </a:xfrm>
        </p:spPr>
        <p:txBody>
          <a:bodyPr/>
          <a:lstStyle/>
          <a:p>
            <a:pPr algn="l"/>
            <a:r>
              <a:rPr lang="en-AU" sz="6000" dirty="0">
                <a:solidFill>
                  <a:schemeClr val="bg1"/>
                </a:solidFill>
                <a:latin typeface="+mn-lt"/>
              </a:rPr>
              <a:t>10 Sec Data Retrieved For As Long As Safety Condition Exists</a:t>
            </a:r>
          </a:p>
        </p:txBody>
      </p:sp>
      <p:sp>
        <p:nvSpPr>
          <p:cNvPr id="9" name="Rectangle 14"/>
          <p:cNvSpPr txBox="1">
            <a:spLocks noChangeArrowheads="1"/>
          </p:cNvSpPr>
          <p:nvPr/>
        </p:nvSpPr>
        <p:spPr bwMode="auto">
          <a:xfrm>
            <a:off x="16357207" y="2256296"/>
            <a:ext cx="7886830" cy="99811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168792" tIns="84396" rIns="168792" bIns="84396" rtlCol="0">
            <a:noAutofit/>
          </a:bodyPr>
          <a:lstStyle>
            <a:lvl1pPr marL="263776" indent="-263776" algn="l" defTabSz="870460" rtl="0" eaLnBrk="1" fontAlgn="base" hangingPunct="1">
              <a:spcBef>
                <a:spcPts val="577"/>
              </a:spcBef>
              <a:spcAft>
                <a:spcPct val="0"/>
              </a:spcAft>
              <a:buSzPct val="120000"/>
              <a:buFont typeface="Arial" panose="020B0604020202020204" pitchFamily="34" charset="0"/>
              <a:buChar char="•"/>
              <a:defRPr lang="en-US" sz="1662">
                <a:solidFill>
                  <a:schemeClr val="tx1"/>
                </a:solidFill>
                <a:latin typeface="Arial" panose="020B0604020202020204" pitchFamily="34" charset="0"/>
                <a:ea typeface="+mn-ea"/>
                <a:cs typeface="Arial" panose="020B0604020202020204" pitchFamily="34" charset="0"/>
              </a:defRPr>
            </a:lvl1pPr>
            <a:lvl2pPr marL="263776" indent="-263776" algn="l" defTabSz="870460" rtl="0" eaLnBrk="1" fontAlgn="base" hangingPunct="1">
              <a:spcBef>
                <a:spcPts val="577"/>
              </a:spcBef>
              <a:spcAft>
                <a:spcPct val="0"/>
              </a:spcAft>
              <a:buSzPct val="120000"/>
              <a:buFont typeface="Arial" panose="020B0604020202020204" pitchFamily="34" charset="0"/>
              <a:buChar char="•"/>
              <a:defRPr lang="en-US" sz="1662" dirty="0">
                <a:solidFill>
                  <a:schemeClr val="tx1"/>
                </a:solidFill>
                <a:latin typeface="Arial" panose="020B0604020202020204" pitchFamily="34" charset="0"/>
                <a:ea typeface="+mn-ea"/>
                <a:cs typeface="Arial" panose="020B0604020202020204" pitchFamily="34" charset="0"/>
              </a:defRPr>
            </a:lvl2pPr>
            <a:lvl3pPr marL="268172" indent="-263776" algn="l" defTabSz="870460" rtl="0" eaLnBrk="1" fontAlgn="base" hangingPunct="1">
              <a:spcBef>
                <a:spcPts val="577"/>
              </a:spcBef>
              <a:spcAft>
                <a:spcPct val="0"/>
              </a:spcAft>
              <a:buClrTx/>
              <a:buSzPct val="84000"/>
              <a:buFont typeface="Arial" panose="020B0604020202020204" pitchFamily="34" charset="0"/>
              <a:buChar char="●"/>
              <a:defRPr lang="en-US" sz="1662" dirty="0">
                <a:solidFill>
                  <a:schemeClr val="tx1"/>
                </a:solidFill>
                <a:latin typeface="Arial" panose="020B0604020202020204" pitchFamily="34" charset="0"/>
                <a:ea typeface="+mn-ea"/>
                <a:cs typeface="Arial" panose="020B0604020202020204" pitchFamily="34" charset="0"/>
              </a:defRPr>
            </a:lvl3pPr>
            <a:lvl4pPr marL="511432" indent="-263776" algn="l" defTabSz="870460" rtl="0" eaLnBrk="1" fontAlgn="base" hangingPunct="1">
              <a:spcBef>
                <a:spcPts val="289"/>
              </a:spcBef>
              <a:spcAft>
                <a:spcPct val="0"/>
              </a:spcAft>
              <a:buClr>
                <a:schemeClr val="tx1"/>
              </a:buClr>
              <a:buSzPct val="84000"/>
              <a:buFont typeface="Arial" panose="020B0604020202020204" pitchFamily="34" charset="0"/>
              <a:buChar char="─"/>
              <a:defRPr lang="en-US" sz="1662" dirty="0">
                <a:solidFill>
                  <a:schemeClr val="tx1"/>
                </a:solidFill>
                <a:latin typeface="Arial" panose="020B0604020202020204" pitchFamily="34" charset="0"/>
                <a:ea typeface="+mn-ea"/>
                <a:cs typeface="Arial" panose="020B0604020202020204" pitchFamily="34" charset="0"/>
              </a:defRPr>
            </a:lvl4pPr>
            <a:lvl5pPr marL="760554" indent="-263776" algn="l" defTabSz="870460" rtl="0" eaLnBrk="1" fontAlgn="base" hangingPunct="1">
              <a:spcBef>
                <a:spcPts val="289"/>
              </a:spcBef>
              <a:spcAft>
                <a:spcPct val="0"/>
              </a:spcAft>
              <a:buClr>
                <a:schemeClr val="tx1"/>
              </a:buClr>
              <a:buSzPct val="84000"/>
              <a:buFont typeface="Courier New" panose="02070309020205020404" pitchFamily="49" charset="0"/>
              <a:buChar char="o"/>
              <a:defRPr lang="en-US" sz="1662" dirty="0">
                <a:solidFill>
                  <a:schemeClr val="tx1"/>
                </a:solidFill>
                <a:latin typeface="Arial" panose="020B0604020202020204" pitchFamily="34" charset="0"/>
                <a:ea typeface="+mn-ea"/>
                <a:cs typeface="Arial" panose="020B0604020202020204" pitchFamily="34" charset="0"/>
              </a:defRPr>
            </a:lvl5pPr>
            <a:lvl6pPr marL="600945" marR="0" indent="-203990" algn="l" defTabSz="873010" rtl="0" eaLnBrk="1" fontAlgn="auto" latinLnBrk="0" hangingPunct="1">
              <a:lnSpc>
                <a:spcPct val="100000"/>
              </a:lnSpc>
              <a:spcBef>
                <a:spcPts val="286"/>
              </a:spcBef>
              <a:spcAft>
                <a:spcPts val="0"/>
              </a:spcAft>
              <a:buClr>
                <a:schemeClr val="tx1"/>
              </a:buClr>
              <a:buSzPct val="84000"/>
              <a:buFont typeface="Times New Roman" pitchFamily="18" charset="0"/>
              <a:buChar char="–"/>
              <a:tabLst/>
              <a:defRPr lang="en-US" sz="1015" b="0" kern="0" baseline="0" dirty="0" smtClean="0">
                <a:solidFill>
                  <a:schemeClr val="tx1"/>
                </a:solidFill>
                <a:latin typeface="Arial" panose="020B0604020202020204" pitchFamily="34" charset="0"/>
                <a:ea typeface="+mn-ea"/>
                <a:cs typeface="Arial" panose="020B0604020202020204" pitchFamily="34" charset="0"/>
              </a:defRPr>
            </a:lvl6pPr>
            <a:lvl7pPr marL="600945" marR="0" indent="-203990" algn="l" defTabSz="873010" rtl="0" eaLnBrk="1" fontAlgn="auto" latinLnBrk="0" hangingPunct="1">
              <a:lnSpc>
                <a:spcPct val="100000"/>
              </a:lnSpc>
              <a:spcBef>
                <a:spcPts val="286"/>
              </a:spcBef>
              <a:spcAft>
                <a:spcPts val="0"/>
              </a:spcAft>
              <a:buClr>
                <a:schemeClr val="tx1"/>
              </a:buClr>
              <a:buSzPct val="84000"/>
              <a:buFont typeface="Times New Roman" pitchFamily="18" charset="0"/>
              <a:buChar char="–"/>
              <a:tabLst/>
              <a:defRPr lang="en-US" sz="1015" kern="0" baseline="0" dirty="0" smtClean="0">
                <a:solidFill>
                  <a:schemeClr val="tx1"/>
                </a:solidFill>
                <a:latin typeface="Arial" panose="020B0604020202020204" pitchFamily="34" charset="0"/>
                <a:ea typeface="+mn-ea"/>
                <a:cs typeface="Arial" panose="020B0604020202020204" pitchFamily="34" charset="0"/>
              </a:defRPr>
            </a:lvl7pPr>
            <a:lvl8pPr marL="600945" marR="0" indent="-203990" algn="l" defTabSz="873010" rtl="0" eaLnBrk="1" fontAlgn="auto" latinLnBrk="0" hangingPunct="1">
              <a:lnSpc>
                <a:spcPct val="100000"/>
              </a:lnSpc>
              <a:spcBef>
                <a:spcPts val="286"/>
              </a:spcBef>
              <a:spcAft>
                <a:spcPts val="0"/>
              </a:spcAft>
              <a:buClr>
                <a:schemeClr val="tx1"/>
              </a:buClr>
              <a:buSzPct val="84000"/>
              <a:buFont typeface="Times New Roman" pitchFamily="18" charset="0"/>
              <a:buChar char="–"/>
              <a:tabLst/>
              <a:defRPr lang="en-US" sz="1015" kern="0" baseline="0" dirty="0" smtClean="0">
                <a:solidFill>
                  <a:schemeClr val="tx1"/>
                </a:solidFill>
                <a:latin typeface="Arial" panose="020B0604020202020204" pitchFamily="34" charset="0"/>
                <a:ea typeface="+mn-ea"/>
                <a:cs typeface="Arial" panose="020B0604020202020204" pitchFamily="34" charset="0"/>
              </a:defRPr>
            </a:lvl8pPr>
            <a:lvl9pPr marL="600945" marR="0" indent="-203990" algn="l" defTabSz="873010" rtl="0" eaLnBrk="1" fontAlgn="auto" latinLnBrk="0" hangingPunct="1">
              <a:lnSpc>
                <a:spcPct val="100000"/>
              </a:lnSpc>
              <a:spcBef>
                <a:spcPts val="286"/>
              </a:spcBef>
              <a:spcAft>
                <a:spcPts val="0"/>
              </a:spcAft>
              <a:buClr>
                <a:schemeClr val="tx1"/>
              </a:buClr>
              <a:buSzPct val="84000"/>
              <a:buFont typeface="Times New Roman" pitchFamily="18" charset="0"/>
              <a:buChar char="–"/>
              <a:tabLst/>
              <a:defRPr lang="en-US" sz="1015" kern="0" baseline="0" dirty="0" smtClean="0">
                <a:solidFill>
                  <a:schemeClr val="tx1"/>
                </a:solidFill>
                <a:latin typeface="Arial" panose="020B0604020202020204" pitchFamily="34" charset="0"/>
                <a:ea typeface="+mn-ea"/>
                <a:cs typeface="Arial" panose="020B0604020202020204" pitchFamily="34" charset="0"/>
              </a:defRPr>
            </a:lvl9pPr>
          </a:lstStyle>
          <a:p>
            <a:pPr marL="0" lvl="1" indent="0" algn="just" defTabSz="1828800">
              <a:spcBef>
                <a:spcPts val="1000"/>
              </a:spcBef>
              <a:spcAft>
                <a:spcPts val="1600"/>
              </a:spcAft>
              <a:buClr>
                <a:srgbClr val="00882B"/>
              </a:buClr>
              <a:buNone/>
            </a:pPr>
            <a:r>
              <a:rPr lang="en-US" sz="2400" b="1" cap="none" dirty="0">
                <a:solidFill>
                  <a:schemeClr val="bg1"/>
                </a:solidFill>
                <a:latin typeface="+mn-lt"/>
                <a:cs typeface="+mn-cs"/>
              </a:rPr>
              <a:t>Sample Scenario</a:t>
            </a:r>
            <a:endParaRPr kumimoji="0" lang="en-US" sz="24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Helvetica Neue"/>
            </a:endParaRPr>
          </a:p>
          <a:p>
            <a:pPr marL="432000" lvl="1" indent="-432000" algn="just" defTabSz="1828800">
              <a:spcBef>
                <a:spcPts val="1000"/>
              </a:spcBef>
              <a:spcAft>
                <a:spcPts val="1600"/>
              </a:spcAft>
              <a:buClr>
                <a:srgbClr val="00882B"/>
              </a:buClr>
              <a:buFont typeface="Symbol" panose="05050102010706020507" pitchFamily="18" charset="2"/>
              <a:buChar char=""/>
              <a:defRPr/>
            </a:pPr>
            <a:r>
              <a:rPr lang="en-AU" sz="2400" cap="none" dirty="0">
                <a:solidFill>
                  <a:srgbClr val="FFFFFF"/>
                </a:solidFill>
              </a:rPr>
              <a:t>5 Min data received up to 19:55 and all normal.  Next data due after 20:10</a:t>
            </a:r>
          </a:p>
          <a:p>
            <a:pPr marL="432000" lvl="1" indent="-432000" algn="just" defTabSz="1828800">
              <a:spcBef>
                <a:spcPts val="1000"/>
              </a:spcBef>
              <a:spcAft>
                <a:spcPts val="1600"/>
              </a:spcAft>
              <a:buClr>
                <a:srgbClr val="00882B"/>
              </a:buClr>
              <a:buFont typeface="Symbol" panose="05050102010706020507" pitchFamily="18" charset="2"/>
              <a:buChar char=""/>
              <a:defRPr/>
            </a:pPr>
            <a:r>
              <a:rPr lang="en-US" sz="2400" cap="none" dirty="0">
                <a:solidFill>
                  <a:srgbClr val="FFFFFF"/>
                </a:solidFill>
              </a:rPr>
              <a:t>19:59:01 – Smart Alarm raised from SIQ in communications card</a:t>
            </a:r>
          </a:p>
          <a:p>
            <a:pPr marL="432000" lvl="1" indent="-432000" algn="just" defTabSz="1828800">
              <a:spcBef>
                <a:spcPts val="1000"/>
              </a:spcBef>
              <a:spcAft>
                <a:spcPts val="1600"/>
              </a:spcAft>
              <a:buClr>
                <a:srgbClr val="00882B"/>
              </a:buClr>
              <a:buFont typeface="Symbol" panose="05050102010706020507" pitchFamily="18" charset="2"/>
              <a:buChar char=""/>
              <a:defRPr/>
            </a:pPr>
            <a:r>
              <a:rPr lang="en-US" sz="2400" cap="none" dirty="0">
                <a:solidFill>
                  <a:srgbClr val="FFFFFF"/>
                </a:solidFill>
              </a:rPr>
              <a:t>20:00 – Analytics Team analyses alarm and severity and request 10s profile data from meter</a:t>
            </a:r>
          </a:p>
          <a:p>
            <a:pPr marL="432000" lvl="1" indent="-432000" algn="just" defTabSz="1828800">
              <a:spcBef>
                <a:spcPts val="1000"/>
              </a:spcBef>
              <a:spcAft>
                <a:spcPts val="1600"/>
              </a:spcAft>
              <a:buClr>
                <a:srgbClr val="00882B"/>
              </a:buClr>
              <a:buFont typeface="Symbol" panose="05050102010706020507" pitchFamily="18" charset="2"/>
              <a:buChar char=""/>
              <a:defRPr/>
            </a:pPr>
            <a:r>
              <a:rPr lang="en-US" sz="2400" cap="none" dirty="0">
                <a:solidFill>
                  <a:srgbClr val="FFFFFF"/>
                </a:solidFill>
              </a:rPr>
              <a:t>20:02 – Analytics Team analyses 10s profile data confirm fault and severity and issue a safety disconnect</a:t>
            </a:r>
          </a:p>
          <a:p>
            <a:pPr marL="432000" lvl="1" indent="-432000" algn="just" defTabSz="1828800">
              <a:spcBef>
                <a:spcPts val="1000"/>
              </a:spcBef>
              <a:spcAft>
                <a:spcPts val="1600"/>
              </a:spcAft>
              <a:buClr>
                <a:srgbClr val="00882B"/>
              </a:buClr>
              <a:buFont typeface="Symbol" panose="05050102010706020507" pitchFamily="18" charset="2"/>
              <a:buChar char=""/>
              <a:defRPr/>
            </a:pPr>
            <a:r>
              <a:rPr lang="en-US" sz="2400" cap="none" dirty="0">
                <a:solidFill>
                  <a:srgbClr val="FFFFFF"/>
                </a:solidFill>
              </a:rPr>
              <a:t>20:03:40  –  Meter confirmed disconnection was successful, current dropped to 0 Amps and property is now safe</a:t>
            </a:r>
          </a:p>
          <a:p>
            <a:pPr marL="432000" lvl="1" indent="-432000" algn="just" defTabSz="1828800">
              <a:spcBef>
                <a:spcPts val="1000"/>
              </a:spcBef>
              <a:spcAft>
                <a:spcPts val="1600"/>
              </a:spcAft>
              <a:buClr>
                <a:srgbClr val="00882B"/>
              </a:buClr>
              <a:buFont typeface="Symbol" panose="05050102010706020507" pitchFamily="18" charset="2"/>
              <a:buChar char=""/>
              <a:defRPr/>
            </a:pPr>
            <a:r>
              <a:rPr lang="en-US" sz="2400" cap="none" dirty="0">
                <a:solidFill>
                  <a:srgbClr val="FFFFFF"/>
                </a:solidFill>
              </a:rPr>
              <a:t>20:05:14 – Job confirmed being raised in DMS as LV backbone neutral issue (2 properties affected and disconnected)</a:t>
            </a:r>
          </a:p>
          <a:p>
            <a:pPr marL="432000" lvl="1" indent="-432000" algn="just" defTabSz="1828800">
              <a:spcBef>
                <a:spcPts val="1000"/>
              </a:spcBef>
              <a:spcAft>
                <a:spcPts val="1600"/>
              </a:spcAft>
              <a:buClr>
                <a:srgbClr val="00882B"/>
              </a:buClr>
              <a:buFont typeface="Symbol" panose="05050102010706020507" pitchFamily="18" charset="2"/>
              <a:buChar char=""/>
              <a:defRPr/>
            </a:pPr>
            <a:r>
              <a:rPr lang="en-US" sz="2400" cap="none" dirty="0">
                <a:solidFill>
                  <a:srgbClr val="FFFFFF"/>
                </a:solidFill>
              </a:rPr>
              <a:t>20:05  – Analytics Team email notification to all stakeholders and Contact Center</a:t>
            </a:r>
          </a:p>
          <a:p>
            <a:pPr marL="432000" lvl="1" indent="-432000" algn="just" defTabSz="1828800">
              <a:spcBef>
                <a:spcPts val="1000"/>
              </a:spcBef>
              <a:spcAft>
                <a:spcPts val="1600"/>
              </a:spcAft>
              <a:buClr>
                <a:srgbClr val="00882B"/>
              </a:buClr>
              <a:buFont typeface="Symbol" panose="05050102010706020507" pitchFamily="18" charset="2"/>
              <a:buChar char=""/>
              <a:defRPr/>
            </a:pPr>
            <a:r>
              <a:rPr lang="en-US" sz="2400" cap="none" dirty="0">
                <a:solidFill>
                  <a:srgbClr val="FFFFFF"/>
                </a:solidFill>
              </a:rPr>
              <a:t>20:25  – 2nd Notification circulated that customer called back after voice mail and is aware of circumstances</a:t>
            </a:r>
          </a:p>
          <a:p>
            <a:pPr marL="432000" marR="0" lvl="1" indent="-432000" algn="just" defTabSz="1828800" rtl="0" eaLnBrk="1" fontAlgn="base" latinLnBrk="0" hangingPunct="1">
              <a:lnSpc>
                <a:spcPct val="100000"/>
              </a:lnSpc>
              <a:spcBef>
                <a:spcPts val="1000"/>
              </a:spcBef>
              <a:spcAft>
                <a:spcPts val="1600"/>
              </a:spcAft>
              <a:buClr>
                <a:srgbClr val="00882B"/>
              </a:buClr>
              <a:buSzPct val="120000"/>
              <a:buFont typeface="Symbol" panose="05050102010706020507" pitchFamily="18" charset="2"/>
              <a:buChar char=""/>
              <a:tabLst/>
              <a:defRPr/>
            </a:pPr>
            <a:endParaRPr kumimoji="0" lang="en-US" sz="32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Helvetica Neue"/>
            </a:endParaRPr>
          </a:p>
        </p:txBody>
      </p:sp>
      <p:sp>
        <p:nvSpPr>
          <p:cNvPr id="10" name="Shape 67">
            <a:extLst>
              <a:ext uri="{FF2B5EF4-FFF2-40B4-BE49-F238E27FC236}">
                <a16:creationId xmlns:a16="http://schemas.microsoft.com/office/drawing/2014/main" id="{5E316DC4-872A-F649-A12C-2280F2D43CDA}"/>
              </a:ext>
            </a:extLst>
          </p:cNvPr>
          <p:cNvSpPr/>
          <p:nvPr/>
        </p:nvSpPr>
        <p:spPr>
          <a:xfrm>
            <a:off x="462209" y="119074"/>
            <a:ext cx="506141" cy="1588901"/>
          </a:xfrm>
          <a:prstGeom prst="roundRect">
            <a:avLst>
              <a:gd name="adj" fmla="val 50000"/>
            </a:avLst>
          </a:prstGeom>
          <a:solidFill>
            <a:srgbClr val="DC2001"/>
          </a:solidFill>
          <a:ln w="12700">
            <a:miter lim="400000"/>
          </a:ln>
        </p:spPr>
        <p:txBody>
          <a:bodyPr lIns="45719" rIns="45719" anchor="ctr"/>
          <a:lstStyle/>
          <a:p>
            <a:pPr marL="0" marR="0" lvl="0" indent="0" algn="ctr" defTabSz="825500" rtl="0" eaLnBrk="1" fontAlgn="auto" latinLnBrk="0" hangingPunct="0">
              <a:lnSpc>
                <a:spcPct val="100000"/>
              </a:lnSpc>
              <a:spcBef>
                <a:spcPts val="0"/>
              </a:spcBef>
              <a:spcAft>
                <a:spcPts val="0"/>
              </a:spcAft>
              <a:buClrTx/>
              <a:buSzTx/>
              <a:buFontTx/>
              <a:buNone/>
              <a:tabLst/>
              <a:defRPr>
                <a:solidFill>
                  <a:srgbClr val="FFFFFF"/>
                </a:solidFill>
              </a:defRPr>
            </a:pPr>
            <a:endParaRPr kumimoji="0" sz="3300" b="0" i="0" u="none" strike="noStrike" kern="0" cap="all" spc="0" normalizeH="0" baseline="0" noProof="0">
              <a:ln>
                <a:noFill/>
              </a:ln>
              <a:solidFill>
                <a:srgbClr val="FFFFFF"/>
              </a:solidFill>
              <a:effectLst/>
              <a:uLnTx/>
              <a:uFillTx/>
              <a:latin typeface="Century Gothic" panose="020B0502020202020204" pitchFamily="34" charset="0"/>
              <a:ea typeface="Helvetica Neue"/>
              <a:cs typeface="Helvetica Neue"/>
              <a:sym typeface="Helvetica Neue"/>
            </a:endParaRPr>
          </a:p>
        </p:txBody>
      </p:sp>
      <p:pic>
        <p:nvPicPr>
          <p:cNvPr id="12" name="Picture 11">
            <a:extLst>
              <a:ext uri="{FF2B5EF4-FFF2-40B4-BE49-F238E27FC236}">
                <a16:creationId xmlns:a16="http://schemas.microsoft.com/office/drawing/2014/main" id="{5C68E51C-EC46-4A5A-A23B-489BE018B0E8}"/>
              </a:ext>
            </a:extLst>
          </p:cNvPr>
          <p:cNvPicPr>
            <a:picLocks noChangeAspect="1"/>
          </p:cNvPicPr>
          <p:nvPr/>
        </p:nvPicPr>
        <p:blipFill>
          <a:blip r:embed="rId2"/>
          <a:stretch>
            <a:fillRect/>
          </a:stretch>
        </p:blipFill>
        <p:spPr>
          <a:xfrm>
            <a:off x="567343" y="2415970"/>
            <a:ext cx="15698426" cy="10266730"/>
          </a:xfrm>
          <a:prstGeom prst="rect">
            <a:avLst/>
          </a:prstGeom>
        </p:spPr>
      </p:pic>
      <p:cxnSp>
        <p:nvCxnSpPr>
          <p:cNvPr id="13" name="Straight Connector 12">
            <a:extLst>
              <a:ext uri="{FF2B5EF4-FFF2-40B4-BE49-F238E27FC236}">
                <a16:creationId xmlns:a16="http://schemas.microsoft.com/office/drawing/2014/main" id="{FA07554A-49FC-4821-9798-E0F6ED454281}"/>
              </a:ext>
            </a:extLst>
          </p:cNvPr>
          <p:cNvCxnSpPr/>
          <p:nvPr/>
        </p:nvCxnSpPr>
        <p:spPr>
          <a:xfrm flipV="1">
            <a:off x="8141094" y="3640482"/>
            <a:ext cx="0" cy="6964218"/>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F63E449E-7D2C-4A79-A947-48B79F3B68B7}"/>
              </a:ext>
            </a:extLst>
          </p:cNvPr>
          <p:cNvCxnSpPr/>
          <p:nvPr/>
        </p:nvCxnSpPr>
        <p:spPr>
          <a:xfrm flipV="1">
            <a:off x="8395818" y="3640482"/>
            <a:ext cx="0" cy="6964218"/>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9B602E62-7DAF-4C29-931F-29BCA2B6F1AF}"/>
              </a:ext>
            </a:extLst>
          </p:cNvPr>
          <p:cNvSpPr txBox="1"/>
          <p:nvPr/>
        </p:nvSpPr>
        <p:spPr>
          <a:xfrm>
            <a:off x="8487257" y="3346374"/>
            <a:ext cx="4983478" cy="523220"/>
          </a:xfrm>
          <a:prstGeom prst="rect">
            <a:avLst/>
          </a:prstGeom>
          <a:noFill/>
        </p:spPr>
        <p:txBody>
          <a:bodyPr wrap="square" rtlCol="0">
            <a:spAutoFit/>
          </a:bodyPr>
          <a:lstStyle/>
          <a:p>
            <a:pPr algn="l" defTabSz="1828800" hangingPunct="1"/>
            <a:r>
              <a:rPr lang="en-AU" sz="2800" kern="1200" cap="none" dirty="0">
                <a:solidFill>
                  <a:srgbClr val="00B050"/>
                </a:solidFill>
                <a:latin typeface="Arial"/>
              </a:rPr>
              <a:t>Issue Safety Disconnect</a:t>
            </a:r>
          </a:p>
        </p:txBody>
      </p:sp>
      <p:sp>
        <p:nvSpPr>
          <p:cNvPr id="16" name="TextBox 15">
            <a:extLst>
              <a:ext uri="{FF2B5EF4-FFF2-40B4-BE49-F238E27FC236}">
                <a16:creationId xmlns:a16="http://schemas.microsoft.com/office/drawing/2014/main" id="{17CCAF1C-BE82-4E54-887B-5423D9CADA90}"/>
              </a:ext>
            </a:extLst>
          </p:cNvPr>
          <p:cNvSpPr txBox="1"/>
          <p:nvPr/>
        </p:nvSpPr>
        <p:spPr>
          <a:xfrm>
            <a:off x="3430204" y="3362508"/>
            <a:ext cx="4737396" cy="954107"/>
          </a:xfrm>
          <a:prstGeom prst="rect">
            <a:avLst/>
          </a:prstGeom>
          <a:noFill/>
        </p:spPr>
        <p:txBody>
          <a:bodyPr wrap="square" rtlCol="0">
            <a:spAutoFit/>
          </a:bodyPr>
          <a:lstStyle/>
          <a:p>
            <a:pPr algn="l" defTabSz="1828800" hangingPunct="1"/>
            <a:r>
              <a:rPr lang="en-AU" sz="2800" kern="1200" cap="none" dirty="0">
                <a:solidFill>
                  <a:srgbClr val="00B050"/>
                </a:solidFill>
                <a:latin typeface="Arial"/>
              </a:rPr>
              <a:t>Receive Safety Issue Alarm and request 10s data</a:t>
            </a:r>
          </a:p>
        </p:txBody>
      </p:sp>
    </p:spTree>
    <p:extLst>
      <p:ext uri="{BB962C8B-B14F-4D97-AF65-F5344CB8AC3E}">
        <p14:creationId xmlns:p14="http://schemas.microsoft.com/office/powerpoint/2010/main" val="362141016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47104-C3E8-449A-A30F-71844AC54CA9}"/>
              </a:ext>
            </a:extLst>
          </p:cNvPr>
          <p:cNvSpPr>
            <a:spLocks noGrp="1"/>
          </p:cNvSpPr>
          <p:nvPr>
            <p:ph type="title"/>
          </p:nvPr>
        </p:nvSpPr>
        <p:spPr>
          <a:xfrm>
            <a:off x="1034069" y="313921"/>
            <a:ext cx="19653820" cy="1942375"/>
          </a:xfrm>
        </p:spPr>
        <p:txBody>
          <a:bodyPr/>
          <a:lstStyle/>
          <a:p>
            <a:pPr algn="l"/>
            <a:r>
              <a:rPr lang="en-AU" sz="6000" dirty="0">
                <a:solidFill>
                  <a:schemeClr val="bg1"/>
                </a:solidFill>
                <a:latin typeface="+mn-lt"/>
              </a:rPr>
              <a:t>10 Sec Data Retrieved For As Long As Safety Condition Exists</a:t>
            </a:r>
          </a:p>
        </p:txBody>
      </p:sp>
      <p:sp>
        <p:nvSpPr>
          <p:cNvPr id="9" name="Rectangle 14"/>
          <p:cNvSpPr txBox="1">
            <a:spLocks noChangeArrowheads="1"/>
          </p:cNvSpPr>
          <p:nvPr/>
        </p:nvSpPr>
        <p:spPr bwMode="auto">
          <a:xfrm>
            <a:off x="16265769" y="2415970"/>
            <a:ext cx="7886830" cy="99811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168792" tIns="84396" rIns="168792" bIns="84396" rtlCol="0">
            <a:noAutofit/>
          </a:bodyPr>
          <a:lstStyle>
            <a:lvl1pPr marL="263776" indent="-263776" algn="l" defTabSz="870460" rtl="0" eaLnBrk="1" fontAlgn="base" hangingPunct="1">
              <a:spcBef>
                <a:spcPts val="577"/>
              </a:spcBef>
              <a:spcAft>
                <a:spcPct val="0"/>
              </a:spcAft>
              <a:buSzPct val="120000"/>
              <a:buFont typeface="Arial" panose="020B0604020202020204" pitchFamily="34" charset="0"/>
              <a:buChar char="•"/>
              <a:defRPr lang="en-US" sz="1662">
                <a:solidFill>
                  <a:schemeClr val="tx1"/>
                </a:solidFill>
                <a:latin typeface="Arial" panose="020B0604020202020204" pitchFamily="34" charset="0"/>
                <a:ea typeface="+mn-ea"/>
                <a:cs typeface="Arial" panose="020B0604020202020204" pitchFamily="34" charset="0"/>
              </a:defRPr>
            </a:lvl1pPr>
            <a:lvl2pPr marL="263776" indent="-263776" algn="l" defTabSz="870460" rtl="0" eaLnBrk="1" fontAlgn="base" hangingPunct="1">
              <a:spcBef>
                <a:spcPts val="577"/>
              </a:spcBef>
              <a:spcAft>
                <a:spcPct val="0"/>
              </a:spcAft>
              <a:buSzPct val="120000"/>
              <a:buFont typeface="Arial" panose="020B0604020202020204" pitchFamily="34" charset="0"/>
              <a:buChar char="•"/>
              <a:defRPr lang="en-US" sz="1662" dirty="0">
                <a:solidFill>
                  <a:schemeClr val="tx1"/>
                </a:solidFill>
                <a:latin typeface="Arial" panose="020B0604020202020204" pitchFamily="34" charset="0"/>
                <a:ea typeface="+mn-ea"/>
                <a:cs typeface="Arial" panose="020B0604020202020204" pitchFamily="34" charset="0"/>
              </a:defRPr>
            </a:lvl2pPr>
            <a:lvl3pPr marL="268172" indent="-263776" algn="l" defTabSz="870460" rtl="0" eaLnBrk="1" fontAlgn="base" hangingPunct="1">
              <a:spcBef>
                <a:spcPts val="577"/>
              </a:spcBef>
              <a:spcAft>
                <a:spcPct val="0"/>
              </a:spcAft>
              <a:buClrTx/>
              <a:buSzPct val="84000"/>
              <a:buFont typeface="Arial" panose="020B0604020202020204" pitchFamily="34" charset="0"/>
              <a:buChar char="●"/>
              <a:defRPr lang="en-US" sz="1662" dirty="0">
                <a:solidFill>
                  <a:schemeClr val="tx1"/>
                </a:solidFill>
                <a:latin typeface="Arial" panose="020B0604020202020204" pitchFamily="34" charset="0"/>
                <a:ea typeface="+mn-ea"/>
                <a:cs typeface="Arial" panose="020B0604020202020204" pitchFamily="34" charset="0"/>
              </a:defRPr>
            </a:lvl3pPr>
            <a:lvl4pPr marL="511432" indent="-263776" algn="l" defTabSz="870460" rtl="0" eaLnBrk="1" fontAlgn="base" hangingPunct="1">
              <a:spcBef>
                <a:spcPts val="289"/>
              </a:spcBef>
              <a:spcAft>
                <a:spcPct val="0"/>
              </a:spcAft>
              <a:buClr>
                <a:schemeClr val="tx1"/>
              </a:buClr>
              <a:buSzPct val="84000"/>
              <a:buFont typeface="Arial" panose="020B0604020202020204" pitchFamily="34" charset="0"/>
              <a:buChar char="─"/>
              <a:defRPr lang="en-US" sz="1662" dirty="0">
                <a:solidFill>
                  <a:schemeClr val="tx1"/>
                </a:solidFill>
                <a:latin typeface="Arial" panose="020B0604020202020204" pitchFamily="34" charset="0"/>
                <a:ea typeface="+mn-ea"/>
                <a:cs typeface="Arial" panose="020B0604020202020204" pitchFamily="34" charset="0"/>
              </a:defRPr>
            </a:lvl4pPr>
            <a:lvl5pPr marL="760554" indent="-263776" algn="l" defTabSz="870460" rtl="0" eaLnBrk="1" fontAlgn="base" hangingPunct="1">
              <a:spcBef>
                <a:spcPts val="289"/>
              </a:spcBef>
              <a:spcAft>
                <a:spcPct val="0"/>
              </a:spcAft>
              <a:buClr>
                <a:schemeClr val="tx1"/>
              </a:buClr>
              <a:buSzPct val="84000"/>
              <a:buFont typeface="Courier New" panose="02070309020205020404" pitchFamily="49" charset="0"/>
              <a:buChar char="o"/>
              <a:defRPr lang="en-US" sz="1662" dirty="0">
                <a:solidFill>
                  <a:schemeClr val="tx1"/>
                </a:solidFill>
                <a:latin typeface="Arial" panose="020B0604020202020204" pitchFamily="34" charset="0"/>
                <a:ea typeface="+mn-ea"/>
                <a:cs typeface="Arial" panose="020B0604020202020204" pitchFamily="34" charset="0"/>
              </a:defRPr>
            </a:lvl5pPr>
            <a:lvl6pPr marL="600945" marR="0" indent="-203990" algn="l" defTabSz="873010" rtl="0" eaLnBrk="1" fontAlgn="auto" latinLnBrk="0" hangingPunct="1">
              <a:lnSpc>
                <a:spcPct val="100000"/>
              </a:lnSpc>
              <a:spcBef>
                <a:spcPts val="286"/>
              </a:spcBef>
              <a:spcAft>
                <a:spcPts val="0"/>
              </a:spcAft>
              <a:buClr>
                <a:schemeClr val="tx1"/>
              </a:buClr>
              <a:buSzPct val="84000"/>
              <a:buFont typeface="Times New Roman" pitchFamily="18" charset="0"/>
              <a:buChar char="–"/>
              <a:tabLst/>
              <a:defRPr lang="en-US" sz="1015" b="0" kern="0" baseline="0" dirty="0" smtClean="0">
                <a:solidFill>
                  <a:schemeClr val="tx1"/>
                </a:solidFill>
                <a:latin typeface="Arial" panose="020B0604020202020204" pitchFamily="34" charset="0"/>
                <a:ea typeface="+mn-ea"/>
                <a:cs typeface="Arial" panose="020B0604020202020204" pitchFamily="34" charset="0"/>
              </a:defRPr>
            </a:lvl6pPr>
            <a:lvl7pPr marL="600945" marR="0" indent="-203990" algn="l" defTabSz="873010" rtl="0" eaLnBrk="1" fontAlgn="auto" latinLnBrk="0" hangingPunct="1">
              <a:lnSpc>
                <a:spcPct val="100000"/>
              </a:lnSpc>
              <a:spcBef>
                <a:spcPts val="286"/>
              </a:spcBef>
              <a:spcAft>
                <a:spcPts val="0"/>
              </a:spcAft>
              <a:buClr>
                <a:schemeClr val="tx1"/>
              </a:buClr>
              <a:buSzPct val="84000"/>
              <a:buFont typeface="Times New Roman" pitchFamily="18" charset="0"/>
              <a:buChar char="–"/>
              <a:tabLst/>
              <a:defRPr lang="en-US" sz="1015" kern="0" baseline="0" dirty="0" smtClean="0">
                <a:solidFill>
                  <a:schemeClr val="tx1"/>
                </a:solidFill>
                <a:latin typeface="Arial" panose="020B0604020202020204" pitchFamily="34" charset="0"/>
                <a:ea typeface="+mn-ea"/>
                <a:cs typeface="Arial" panose="020B0604020202020204" pitchFamily="34" charset="0"/>
              </a:defRPr>
            </a:lvl7pPr>
            <a:lvl8pPr marL="600945" marR="0" indent="-203990" algn="l" defTabSz="873010" rtl="0" eaLnBrk="1" fontAlgn="auto" latinLnBrk="0" hangingPunct="1">
              <a:lnSpc>
                <a:spcPct val="100000"/>
              </a:lnSpc>
              <a:spcBef>
                <a:spcPts val="286"/>
              </a:spcBef>
              <a:spcAft>
                <a:spcPts val="0"/>
              </a:spcAft>
              <a:buClr>
                <a:schemeClr val="tx1"/>
              </a:buClr>
              <a:buSzPct val="84000"/>
              <a:buFont typeface="Times New Roman" pitchFamily="18" charset="0"/>
              <a:buChar char="–"/>
              <a:tabLst/>
              <a:defRPr lang="en-US" sz="1015" kern="0" baseline="0" dirty="0" smtClean="0">
                <a:solidFill>
                  <a:schemeClr val="tx1"/>
                </a:solidFill>
                <a:latin typeface="Arial" panose="020B0604020202020204" pitchFamily="34" charset="0"/>
                <a:ea typeface="+mn-ea"/>
                <a:cs typeface="Arial" panose="020B0604020202020204" pitchFamily="34" charset="0"/>
              </a:defRPr>
            </a:lvl8pPr>
            <a:lvl9pPr marL="600945" marR="0" indent="-203990" algn="l" defTabSz="873010" rtl="0" eaLnBrk="1" fontAlgn="auto" latinLnBrk="0" hangingPunct="1">
              <a:lnSpc>
                <a:spcPct val="100000"/>
              </a:lnSpc>
              <a:spcBef>
                <a:spcPts val="286"/>
              </a:spcBef>
              <a:spcAft>
                <a:spcPts val="0"/>
              </a:spcAft>
              <a:buClr>
                <a:schemeClr val="tx1"/>
              </a:buClr>
              <a:buSzPct val="84000"/>
              <a:buFont typeface="Times New Roman" pitchFamily="18" charset="0"/>
              <a:buChar char="–"/>
              <a:tabLst/>
              <a:defRPr lang="en-US" sz="1015" kern="0" baseline="0" dirty="0" smtClean="0">
                <a:solidFill>
                  <a:schemeClr val="tx1"/>
                </a:solidFill>
                <a:latin typeface="Arial" panose="020B0604020202020204" pitchFamily="34" charset="0"/>
                <a:ea typeface="+mn-ea"/>
                <a:cs typeface="Arial" panose="020B0604020202020204" pitchFamily="34" charset="0"/>
              </a:defRPr>
            </a:lvl9pPr>
          </a:lstStyle>
          <a:p>
            <a:pPr marL="432000" lvl="1" indent="-432000" algn="just" defTabSz="1828800">
              <a:spcBef>
                <a:spcPts val="1000"/>
              </a:spcBef>
              <a:spcAft>
                <a:spcPts val="1600"/>
              </a:spcAft>
              <a:buClr>
                <a:srgbClr val="00882B"/>
              </a:buClr>
              <a:buFont typeface="Symbol" panose="05050102010706020507" pitchFamily="18" charset="2"/>
              <a:buChar char=""/>
            </a:pPr>
            <a:r>
              <a:rPr lang="en-US" sz="3200" cap="none" dirty="0">
                <a:solidFill>
                  <a:srgbClr val="FFFFFF"/>
                </a:solidFill>
              </a:rPr>
              <a:t>20:24 – Notification circulated from Contact Center – tried to contact customer and left voice mail.</a:t>
            </a:r>
          </a:p>
          <a:p>
            <a:pPr marL="432000" lvl="1" indent="-432000" algn="just" defTabSz="1828800">
              <a:spcBef>
                <a:spcPts val="1000"/>
              </a:spcBef>
              <a:spcAft>
                <a:spcPts val="1600"/>
              </a:spcAft>
              <a:buClr>
                <a:srgbClr val="00882B"/>
              </a:buClr>
              <a:buFont typeface="Symbol" panose="05050102010706020507" pitchFamily="18" charset="2"/>
              <a:buChar char=""/>
            </a:pPr>
            <a:r>
              <a:rPr lang="en-US" sz="3200" cap="none" dirty="0">
                <a:solidFill>
                  <a:srgbClr val="FFFFFF"/>
                </a:solidFill>
              </a:rPr>
              <a:t>20:25 – 2nd Notification circulated that customer called back and is aware of circumstances</a:t>
            </a:r>
          </a:p>
          <a:p>
            <a:pPr marL="432000" lvl="1" indent="-432000" algn="just" defTabSz="1828800">
              <a:spcBef>
                <a:spcPts val="1000"/>
              </a:spcBef>
              <a:spcAft>
                <a:spcPts val="1600"/>
              </a:spcAft>
              <a:buClr>
                <a:srgbClr val="00882B"/>
              </a:buClr>
              <a:buFont typeface="Symbol" panose="05050102010706020507" pitchFamily="18" charset="2"/>
              <a:buChar char=""/>
            </a:pPr>
            <a:r>
              <a:rPr lang="en-US" sz="3200" cap="none" dirty="0">
                <a:solidFill>
                  <a:srgbClr val="FFFFFF"/>
                </a:solidFill>
              </a:rPr>
              <a:t>20:35 – Fault Crew arrive on site</a:t>
            </a:r>
          </a:p>
          <a:p>
            <a:pPr marL="432000" lvl="1" indent="-432000" algn="just" defTabSz="1828800">
              <a:spcBef>
                <a:spcPts val="1000"/>
              </a:spcBef>
              <a:spcAft>
                <a:spcPts val="1600"/>
              </a:spcAft>
              <a:buClr>
                <a:srgbClr val="00882B"/>
              </a:buClr>
              <a:buFont typeface="Symbol" panose="05050102010706020507" pitchFamily="18" charset="2"/>
              <a:buChar char=""/>
            </a:pPr>
            <a:r>
              <a:rPr lang="en-US" sz="3200" cap="none" dirty="0">
                <a:solidFill>
                  <a:srgbClr val="FFFFFF"/>
                </a:solidFill>
              </a:rPr>
              <a:t>21:07 – Repaired burnt out neutral @ pole </a:t>
            </a:r>
          </a:p>
          <a:p>
            <a:pPr marL="432000" lvl="1" indent="-432000" algn="just" defTabSz="1828800">
              <a:spcBef>
                <a:spcPts val="1000"/>
              </a:spcBef>
              <a:spcAft>
                <a:spcPts val="1600"/>
              </a:spcAft>
              <a:buClr>
                <a:srgbClr val="00882B"/>
              </a:buClr>
              <a:buFont typeface="Symbol" panose="05050102010706020507" pitchFamily="18" charset="2"/>
              <a:buChar char=""/>
            </a:pPr>
            <a:r>
              <a:rPr lang="en-US" sz="3200" cap="none" dirty="0">
                <a:solidFill>
                  <a:srgbClr val="FFFFFF"/>
                </a:solidFill>
              </a:rPr>
              <a:t>21:07 – Condition normal and NAP stop requesting 10 sec data</a:t>
            </a:r>
          </a:p>
          <a:p>
            <a:pPr marL="432000" lvl="1" indent="-432000" algn="just" defTabSz="1828800">
              <a:spcBef>
                <a:spcPts val="1000"/>
              </a:spcBef>
              <a:spcAft>
                <a:spcPts val="1600"/>
              </a:spcAft>
              <a:buClr>
                <a:srgbClr val="00882B"/>
              </a:buClr>
              <a:buFont typeface="Symbol" panose="05050102010706020507" pitchFamily="18" charset="2"/>
              <a:buChar char=""/>
            </a:pPr>
            <a:r>
              <a:rPr lang="en-US" sz="3200" cap="none" dirty="0">
                <a:solidFill>
                  <a:srgbClr val="FFFFFF"/>
                </a:solidFill>
              </a:rPr>
              <a:t>21:15 – Power restored</a:t>
            </a:r>
          </a:p>
          <a:p>
            <a:pPr marL="432000" marR="0" lvl="1" indent="-432000" algn="just" defTabSz="1828800" rtl="0" eaLnBrk="1" fontAlgn="base" latinLnBrk="0" hangingPunct="1">
              <a:lnSpc>
                <a:spcPct val="100000"/>
              </a:lnSpc>
              <a:spcBef>
                <a:spcPts val="1000"/>
              </a:spcBef>
              <a:spcAft>
                <a:spcPts val="1600"/>
              </a:spcAft>
              <a:buClr>
                <a:srgbClr val="00882B"/>
              </a:buClr>
              <a:buSzPct val="120000"/>
              <a:buFont typeface="Symbol" panose="05050102010706020507" pitchFamily="18" charset="2"/>
              <a:buChar char=""/>
              <a:tabLst/>
              <a:defRPr/>
            </a:pPr>
            <a:endParaRPr kumimoji="0" lang="en-US" sz="32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Helvetica Neue"/>
            </a:endParaRPr>
          </a:p>
        </p:txBody>
      </p:sp>
      <p:sp>
        <p:nvSpPr>
          <p:cNvPr id="10" name="Shape 67">
            <a:extLst>
              <a:ext uri="{FF2B5EF4-FFF2-40B4-BE49-F238E27FC236}">
                <a16:creationId xmlns:a16="http://schemas.microsoft.com/office/drawing/2014/main" id="{5E316DC4-872A-F649-A12C-2280F2D43CDA}"/>
              </a:ext>
            </a:extLst>
          </p:cNvPr>
          <p:cNvSpPr/>
          <p:nvPr/>
        </p:nvSpPr>
        <p:spPr>
          <a:xfrm>
            <a:off x="462209" y="119074"/>
            <a:ext cx="506141" cy="1588901"/>
          </a:xfrm>
          <a:prstGeom prst="roundRect">
            <a:avLst>
              <a:gd name="adj" fmla="val 50000"/>
            </a:avLst>
          </a:prstGeom>
          <a:solidFill>
            <a:srgbClr val="DC2001"/>
          </a:solidFill>
          <a:ln w="12700">
            <a:miter lim="400000"/>
          </a:ln>
        </p:spPr>
        <p:txBody>
          <a:bodyPr lIns="45719" rIns="45719" anchor="ctr"/>
          <a:lstStyle/>
          <a:p>
            <a:pPr marL="0" marR="0" lvl="0" indent="0" algn="ctr" defTabSz="825500" rtl="0" eaLnBrk="1" fontAlgn="auto" latinLnBrk="0" hangingPunct="0">
              <a:lnSpc>
                <a:spcPct val="100000"/>
              </a:lnSpc>
              <a:spcBef>
                <a:spcPts val="0"/>
              </a:spcBef>
              <a:spcAft>
                <a:spcPts val="0"/>
              </a:spcAft>
              <a:buClrTx/>
              <a:buSzTx/>
              <a:buFontTx/>
              <a:buNone/>
              <a:tabLst/>
              <a:defRPr>
                <a:solidFill>
                  <a:srgbClr val="FFFFFF"/>
                </a:solidFill>
              </a:defRPr>
            </a:pPr>
            <a:endParaRPr kumimoji="0" sz="3300" b="0" i="0" u="none" strike="noStrike" kern="0" cap="all" spc="0" normalizeH="0" baseline="0" noProof="0">
              <a:ln>
                <a:noFill/>
              </a:ln>
              <a:solidFill>
                <a:srgbClr val="FFFFFF"/>
              </a:solidFill>
              <a:effectLst/>
              <a:uLnTx/>
              <a:uFillTx/>
              <a:latin typeface="Century Gothic" panose="020B0502020202020204" pitchFamily="34" charset="0"/>
              <a:ea typeface="Helvetica Neue"/>
              <a:cs typeface="Helvetica Neue"/>
              <a:sym typeface="Helvetica Neue"/>
            </a:endParaRPr>
          </a:p>
        </p:txBody>
      </p:sp>
      <p:pic>
        <p:nvPicPr>
          <p:cNvPr id="11" name="Picture 10">
            <a:extLst>
              <a:ext uri="{FF2B5EF4-FFF2-40B4-BE49-F238E27FC236}">
                <a16:creationId xmlns:a16="http://schemas.microsoft.com/office/drawing/2014/main" id="{998081C1-45A4-448E-A2B9-6F68AE044620}"/>
              </a:ext>
            </a:extLst>
          </p:cNvPr>
          <p:cNvPicPr>
            <a:picLocks noChangeAspect="1"/>
          </p:cNvPicPr>
          <p:nvPr/>
        </p:nvPicPr>
        <p:blipFill>
          <a:blip r:embed="rId2"/>
          <a:stretch>
            <a:fillRect/>
          </a:stretch>
        </p:blipFill>
        <p:spPr>
          <a:xfrm>
            <a:off x="462209" y="2269219"/>
            <a:ext cx="15710592" cy="10274686"/>
          </a:xfrm>
          <a:prstGeom prst="rect">
            <a:avLst/>
          </a:prstGeom>
        </p:spPr>
      </p:pic>
      <p:cxnSp>
        <p:nvCxnSpPr>
          <p:cNvPr id="12" name="Straight Connector 11">
            <a:extLst>
              <a:ext uri="{FF2B5EF4-FFF2-40B4-BE49-F238E27FC236}">
                <a16:creationId xmlns:a16="http://schemas.microsoft.com/office/drawing/2014/main" id="{B969F46B-ECB5-423A-957F-2806610DC2FF}"/>
              </a:ext>
            </a:extLst>
          </p:cNvPr>
          <p:cNvCxnSpPr/>
          <p:nvPr/>
        </p:nvCxnSpPr>
        <p:spPr>
          <a:xfrm flipV="1">
            <a:off x="8109772" y="3494617"/>
            <a:ext cx="0" cy="6964218"/>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F950EE1C-D806-463A-A298-1C1285937E51}"/>
              </a:ext>
            </a:extLst>
          </p:cNvPr>
          <p:cNvCxnSpPr/>
          <p:nvPr/>
        </p:nvCxnSpPr>
        <p:spPr>
          <a:xfrm flipV="1">
            <a:off x="8425456" y="3494617"/>
            <a:ext cx="0" cy="6964218"/>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851D047F-2AE7-403B-B848-76A1C7B162F2}"/>
              </a:ext>
            </a:extLst>
          </p:cNvPr>
          <p:cNvSpPr txBox="1"/>
          <p:nvPr/>
        </p:nvSpPr>
        <p:spPr>
          <a:xfrm>
            <a:off x="8455935" y="3200509"/>
            <a:ext cx="4983478" cy="523220"/>
          </a:xfrm>
          <a:prstGeom prst="rect">
            <a:avLst/>
          </a:prstGeom>
          <a:noFill/>
        </p:spPr>
        <p:txBody>
          <a:bodyPr wrap="square" rtlCol="0">
            <a:spAutoFit/>
          </a:bodyPr>
          <a:lstStyle>
            <a:defPPr>
              <a:defRPr lang="en-US"/>
            </a:defPPr>
            <a:lvl1pPr>
              <a:defRPr sz="1400">
                <a:solidFill>
                  <a:srgbClr val="00B050"/>
                </a:solidFill>
              </a:defRPr>
            </a:lvl1pPr>
          </a:lstStyle>
          <a:p>
            <a:pPr algn="l" defTabSz="1828800" hangingPunct="1"/>
            <a:r>
              <a:rPr lang="en-AU" sz="2800" kern="1200" cap="none" dirty="0">
                <a:latin typeface="Arial"/>
              </a:rPr>
              <a:t>Confirmed meter disconnect</a:t>
            </a:r>
          </a:p>
        </p:txBody>
      </p:sp>
      <p:sp>
        <p:nvSpPr>
          <p:cNvPr id="15" name="TextBox 14">
            <a:extLst>
              <a:ext uri="{FF2B5EF4-FFF2-40B4-BE49-F238E27FC236}">
                <a16:creationId xmlns:a16="http://schemas.microsoft.com/office/drawing/2014/main" id="{5E6104B1-EBB7-471D-AD0A-6FBF96D11A43}"/>
              </a:ext>
            </a:extLst>
          </p:cNvPr>
          <p:cNvSpPr txBox="1"/>
          <p:nvPr/>
        </p:nvSpPr>
        <p:spPr>
          <a:xfrm>
            <a:off x="3398882" y="3216643"/>
            <a:ext cx="4737396" cy="954107"/>
          </a:xfrm>
          <a:prstGeom prst="rect">
            <a:avLst/>
          </a:prstGeom>
          <a:noFill/>
        </p:spPr>
        <p:txBody>
          <a:bodyPr wrap="square" rtlCol="0">
            <a:spAutoFit/>
          </a:bodyPr>
          <a:lstStyle/>
          <a:p>
            <a:pPr algn="l" defTabSz="1828800" hangingPunct="1"/>
            <a:r>
              <a:rPr lang="en-AU" sz="2800" kern="1200" cap="none" dirty="0">
                <a:solidFill>
                  <a:srgbClr val="00B050"/>
                </a:solidFill>
                <a:latin typeface="Arial"/>
              </a:rPr>
              <a:t>Receive Safety Issue Alarm and request 10s data</a:t>
            </a:r>
          </a:p>
        </p:txBody>
      </p:sp>
      <p:cxnSp>
        <p:nvCxnSpPr>
          <p:cNvPr id="16" name="Straight Connector 15">
            <a:extLst>
              <a:ext uri="{FF2B5EF4-FFF2-40B4-BE49-F238E27FC236}">
                <a16:creationId xmlns:a16="http://schemas.microsoft.com/office/drawing/2014/main" id="{6D4F570F-2839-4E36-9CA8-70F022247428}"/>
              </a:ext>
            </a:extLst>
          </p:cNvPr>
          <p:cNvCxnSpPr/>
          <p:nvPr/>
        </p:nvCxnSpPr>
        <p:spPr>
          <a:xfrm flipV="1">
            <a:off x="12956093" y="5014855"/>
            <a:ext cx="2242" cy="5443982"/>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0F6DC867-DB61-457A-A33C-92E8636CF076}"/>
              </a:ext>
            </a:extLst>
          </p:cNvPr>
          <p:cNvSpPr txBox="1"/>
          <p:nvPr/>
        </p:nvSpPr>
        <p:spPr>
          <a:xfrm>
            <a:off x="12956092" y="5014854"/>
            <a:ext cx="2914812" cy="954107"/>
          </a:xfrm>
          <a:prstGeom prst="rect">
            <a:avLst/>
          </a:prstGeom>
          <a:noFill/>
        </p:spPr>
        <p:txBody>
          <a:bodyPr wrap="square" rtlCol="0">
            <a:spAutoFit/>
          </a:bodyPr>
          <a:lstStyle/>
          <a:p>
            <a:pPr algn="l" defTabSz="1828800" hangingPunct="1"/>
            <a:r>
              <a:rPr lang="en-AU" sz="2800" kern="1200" cap="none" dirty="0">
                <a:solidFill>
                  <a:srgbClr val="00B050"/>
                </a:solidFill>
                <a:latin typeface="Arial"/>
              </a:rPr>
              <a:t>Reverts back to </a:t>
            </a:r>
          </a:p>
          <a:p>
            <a:pPr algn="l" defTabSz="1828800" hangingPunct="1"/>
            <a:r>
              <a:rPr lang="en-AU" sz="2800" kern="1200" cap="none" dirty="0">
                <a:solidFill>
                  <a:srgbClr val="00B050"/>
                </a:solidFill>
                <a:latin typeface="Arial"/>
              </a:rPr>
              <a:t>5 min data</a:t>
            </a:r>
          </a:p>
        </p:txBody>
      </p:sp>
    </p:spTree>
    <p:extLst>
      <p:ext uri="{BB962C8B-B14F-4D97-AF65-F5344CB8AC3E}">
        <p14:creationId xmlns:p14="http://schemas.microsoft.com/office/powerpoint/2010/main" val="6866635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Shape 67"/>
          <p:cNvSpPr/>
          <p:nvPr/>
        </p:nvSpPr>
        <p:spPr>
          <a:xfrm>
            <a:off x="2616200" y="4140200"/>
            <a:ext cx="533400" cy="4013200"/>
          </a:xfrm>
          <a:prstGeom prst="roundRect">
            <a:avLst>
              <a:gd name="adj" fmla="val 50000"/>
            </a:avLst>
          </a:prstGeom>
          <a:solidFill>
            <a:srgbClr val="DC2001"/>
          </a:solidFill>
          <a:ln w="12700">
            <a:miter lim="400000"/>
          </a:ln>
        </p:spPr>
        <p:txBody>
          <a:bodyPr lIns="45719" rIns="45719" anchor="ctr"/>
          <a:lstStyle/>
          <a:p>
            <a:pPr algn="ctr">
              <a:defRPr>
                <a:solidFill>
                  <a:srgbClr val="FFFFFF"/>
                </a:solidFill>
              </a:defRPr>
            </a:pPr>
            <a:endParaRPr/>
          </a:p>
        </p:txBody>
      </p:sp>
      <p:sp>
        <p:nvSpPr>
          <p:cNvPr id="35" name="Shape 2773"/>
          <p:cNvSpPr/>
          <p:nvPr/>
        </p:nvSpPr>
        <p:spPr>
          <a:xfrm>
            <a:off x="3809281" y="5621008"/>
            <a:ext cx="16664357" cy="1579920"/>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algn="l">
              <a:defRPr sz="50000" cap="none">
                <a:solidFill>
                  <a:srgbClr val="FFFFFF">
                    <a:alpha val="3000"/>
                  </a:srgbClr>
                </a:solidFill>
                <a:latin typeface="Lato Light"/>
                <a:ea typeface="Lato Light"/>
                <a:cs typeface="Lato Light"/>
                <a:sym typeface="Lato Light"/>
              </a:defRPr>
            </a:lvl1pPr>
          </a:lstStyle>
          <a:p>
            <a:pPr>
              <a:lnSpc>
                <a:spcPct val="80000"/>
              </a:lnSpc>
            </a:pPr>
            <a:r>
              <a:rPr lang="en-AU" sz="12000" dirty="0">
                <a:solidFill>
                  <a:schemeClr val="bg1">
                    <a:alpha val="32000"/>
                  </a:schemeClr>
                </a:solidFill>
                <a:latin typeface="Arial" panose="020B0604020202020204" pitchFamily="34" charset="0"/>
                <a:ea typeface="Century Gothic" charset="0"/>
                <a:cs typeface="Arial" panose="020B0604020202020204" pitchFamily="34" charset="0"/>
              </a:rPr>
              <a:t>Who are we?</a:t>
            </a:r>
            <a:endParaRPr sz="12000" dirty="0">
              <a:solidFill>
                <a:schemeClr val="bg1">
                  <a:alpha val="32000"/>
                </a:schemeClr>
              </a:solidFill>
              <a:latin typeface="Arial" panose="020B0604020202020204" pitchFamily="34" charset="0"/>
              <a:ea typeface="Century Gothic" charset="0"/>
              <a:cs typeface="Arial" panose="020B0604020202020204" pitchFamily="34" charset="0"/>
            </a:endParaRPr>
          </a:p>
        </p:txBody>
      </p:sp>
      <p:sp>
        <p:nvSpPr>
          <p:cNvPr id="6" name="Rectangle 5"/>
          <p:cNvSpPr/>
          <p:nvPr/>
        </p:nvSpPr>
        <p:spPr>
          <a:xfrm>
            <a:off x="19937903" y="778942"/>
            <a:ext cx="4419600" cy="1476000"/>
          </a:xfrm>
          <a:prstGeom prst="rect">
            <a:avLst/>
          </a:prstGeom>
          <a:solidFill>
            <a:srgbClr val="042541">
              <a:alpha val="85000"/>
            </a:srgbClr>
          </a:solidFill>
          <a:ln w="25400" cap="flat">
            <a:noFill/>
            <a:prstDash val="solid"/>
            <a:round/>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300" b="0" i="0" u="none" strike="noStrike" cap="all" spc="0" normalizeH="0" baseline="0">
              <a:ln>
                <a:noFill/>
              </a:ln>
              <a:solidFill>
                <a:srgbClr val="515252"/>
              </a:solidFill>
              <a:effectLst/>
              <a:uFillTx/>
              <a:latin typeface="+mn-lt"/>
              <a:ea typeface="+mn-ea"/>
              <a:cs typeface="+mn-cs"/>
              <a:sym typeface="Helvetica Neue"/>
            </a:endParaRPr>
          </a:p>
        </p:txBody>
      </p:sp>
    </p:spTree>
    <p:extLst>
      <p:ext uri="{BB962C8B-B14F-4D97-AF65-F5344CB8AC3E}">
        <p14:creationId xmlns:p14="http://schemas.microsoft.com/office/powerpoint/2010/main" val="121415468"/>
      </p:ext>
    </p:extLst>
  </p:cSld>
  <p:clrMapOvr>
    <a:masterClrMapping/>
  </p:clrMapOvr>
  <mc:AlternateContent xmlns:mc="http://schemas.openxmlformats.org/markup-compatibility/2006" xmlns:p14="http://schemas.microsoft.com/office/powerpoint/2010/main">
    <mc:Choice Requires="p14">
      <p:transition spd="slow" p14:dur="1200">
        <p:cover dir="u"/>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47104-C3E8-449A-A30F-71844AC54CA9}"/>
              </a:ext>
            </a:extLst>
          </p:cNvPr>
          <p:cNvSpPr>
            <a:spLocks noGrp="1"/>
          </p:cNvSpPr>
          <p:nvPr>
            <p:ph type="title"/>
          </p:nvPr>
        </p:nvSpPr>
        <p:spPr>
          <a:xfrm>
            <a:off x="1034069" y="313922"/>
            <a:ext cx="19653820" cy="1134408"/>
          </a:xfrm>
        </p:spPr>
        <p:txBody>
          <a:bodyPr/>
          <a:lstStyle/>
          <a:p>
            <a:pPr algn="l"/>
            <a:r>
              <a:rPr lang="en-AU" sz="6000" dirty="0">
                <a:solidFill>
                  <a:schemeClr val="bg1"/>
                </a:solidFill>
                <a:latin typeface="+mn-lt"/>
              </a:rPr>
              <a:t>Equivalent 5 Minute Dataset</a:t>
            </a:r>
          </a:p>
        </p:txBody>
      </p:sp>
      <p:sp>
        <p:nvSpPr>
          <p:cNvPr id="9" name="Rectangle 14"/>
          <p:cNvSpPr txBox="1">
            <a:spLocks noChangeArrowheads="1"/>
          </p:cNvSpPr>
          <p:nvPr/>
        </p:nvSpPr>
        <p:spPr bwMode="auto">
          <a:xfrm>
            <a:off x="16265769" y="2415970"/>
            <a:ext cx="7886830" cy="99811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168792" tIns="84396" rIns="168792" bIns="84396" rtlCol="0">
            <a:noAutofit/>
          </a:bodyPr>
          <a:lstStyle>
            <a:lvl1pPr marL="263776" indent="-263776" algn="l" defTabSz="870460" rtl="0" eaLnBrk="1" fontAlgn="base" hangingPunct="1">
              <a:spcBef>
                <a:spcPts val="577"/>
              </a:spcBef>
              <a:spcAft>
                <a:spcPct val="0"/>
              </a:spcAft>
              <a:buSzPct val="120000"/>
              <a:buFont typeface="Arial" panose="020B0604020202020204" pitchFamily="34" charset="0"/>
              <a:buChar char="•"/>
              <a:defRPr lang="en-US" sz="1662">
                <a:solidFill>
                  <a:schemeClr val="tx1"/>
                </a:solidFill>
                <a:latin typeface="Arial" panose="020B0604020202020204" pitchFamily="34" charset="0"/>
                <a:ea typeface="+mn-ea"/>
                <a:cs typeface="Arial" panose="020B0604020202020204" pitchFamily="34" charset="0"/>
              </a:defRPr>
            </a:lvl1pPr>
            <a:lvl2pPr marL="263776" indent="-263776" algn="l" defTabSz="870460" rtl="0" eaLnBrk="1" fontAlgn="base" hangingPunct="1">
              <a:spcBef>
                <a:spcPts val="577"/>
              </a:spcBef>
              <a:spcAft>
                <a:spcPct val="0"/>
              </a:spcAft>
              <a:buSzPct val="120000"/>
              <a:buFont typeface="Arial" panose="020B0604020202020204" pitchFamily="34" charset="0"/>
              <a:buChar char="•"/>
              <a:defRPr lang="en-US" sz="1662" dirty="0">
                <a:solidFill>
                  <a:schemeClr val="tx1"/>
                </a:solidFill>
                <a:latin typeface="Arial" panose="020B0604020202020204" pitchFamily="34" charset="0"/>
                <a:ea typeface="+mn-ea"/>
                <a:cs typeface="Arial" panose="020B0604020202020204" pitchFamily="34" charset="0"/>
              </a:defRPr>
            </a:lvl2pPr>
            <a:lvl3pPr marL="268172" indent="-263776" algn="l" defTabSz="870460" rtl="0" eaLnBrk="1" fontAlgn="base" hangingPunct="1">
              <a:spcBef>
                <a:spcPts val="577"/>
              </a:spcBef>
              <a:spcAft>
                <a:spcPct val="0"/>
              </a:spcAft>
              <a:buClrTx/>
              <a:buSzPct val="84000"/>
              <a:buFont typeface="Arial" panose="020B0604020202020204" pitchFamily="34" charset="0"/>
              <a:buChar char="●"/>
              <a:defRPr lang="en-US" sz="1662" dirty="0">
                <a:solidFill>
                  <a:schemeClr val="tx1"/>
                </a:solidFill>
                <a:latin typeface="Arial" panose="020B0604020202020204" pitchFamily="34" charset="0"/>
                <a:ea typeface="+mn-ea"/>
                <a:cs typeface="Arial" panose="020B0604020202020204" pitchFamily="34" charset="0"/>
              </a:defRPr>
            </a:lvl3pPr>
            <a:lvl4pPr marL="511432" indent="-263776" algn="l" defTabSz="870460" rtl="0" eaLnBrk="1" fontAlgn="base" hangingPunct="1">
              <a:spcBef>
                <a:spcPts val="289"/>
              </a:spcBef>
              <a:spcAft>
                <a:spcPct val="0"/>
              </a:spcAft>
              <a:buClr>
                <a:schemeClr val="tx1"/>
              </a:buClr>
              <a:buSzPct val="84000"/>
              <a:buFont typeface="Arial" panose="020B0604020202020204" pitchFamily="34" charset="0"/>
              <a:buChar char="─"/>
              <a:defRPr lang="en-US" sz="1662" dirty="0">
                <a:solidFill>
                  <a:schemeClr val="tx1"/>
                </a:solidFill>
                <a:latin typeface="Arial" panose="020B0604020202020204" pitchFamily="34" charset="0"/>
                <a:ea typeface="+mn-ea"/>
                <a:cs typeface="Arial" panose="020B0604020202020204" pitchFamily="34" charset="0"/>
              </a:defRPr>
            </a:lvl4pPr>
            <a:lvl5pPr marL="760554" indent="-263776" algn="l" defTabSz="870460" rtl="0" eaLnBrk="1" fontAlgn="base" hangingPunct="1">
              <a:spcBef>
                <a:spcPts val="289"/>
              </a:spcBef>
              <a:spcAft>
                <a:spcPct val="0"/>
              </a:spcAft>
              <a:buClr>
                <a:schemeClr val="tx1"/>
              </a:buClr>
              <a:buSzPct val="84000"/>
              <a:buFont typeface="Courier New" panose="02070309020205020404" pitchFamily="49" charset="0"/>
              <a:buChar char="o"/>
              <a:defRPr lang="en-US" sz="1662" dirty="0">
                <a:solidFill>
                  <a:schemeClr val="tx1"/>
                </a:solidFill>
                <a:latin typeface="Arial" panose="020B0604020202020204" pitchFamily="34" charset="0"/>
                <a:ea typeface="+mn-ea"/>
                <a:cs typeface="Arial" panose="020B0604020202020204" pitchFamily="34" charset="0"/>
              </a:defRPr>
            </a:lvl5pPr>
            <a:lvl6pPr marL="600945" marR="0" indent="-203990" algn="l" defTabSz="873010" rtl="0" eaLnBrk="1" fontAlgn="auto" latinLnBrk="0" hangingPunct="1">
              <a:lnSpc>
                <a:spcPct val="100000"/>
              </a:lnSpc>
              <a:spcBef>
                <a:spcPts val="286"/>
              </a:spcBef>
              <a:spcAft>
                <a:spcPts val="0"/>
              </a:spcAft>
              <a:buClr>
                <a:schemeClr val="tx1"/>
              </a:buClr>
              <a:buSzPct val="84000"/>
              <a:buFont typeface="Times New Roman" pitchFamily="18" charset="0"/>
              <a:buChar char="–"/>
              <a:tabLst/>
              <a:defRPr lang="en-US" sz="1015" b="0" kern="0" baseline="0" dirty="0" smtClean="0">
                <a:solidFill>
                  <a:schemeClr val="tx1"/>
                </a:solidFill>
                <a:latin typeface="Arial" panose="020B0604020202020204" pitchFamily="34" charset="0"/>
                <a:ea typeface="+mn-ea"/>
                <a:cs typeface="Arial" panose="020B0604020202020204" pitchFamily="34" charset="0"/>
              </a:defRPr>
            </a:lvl6pPr>
            <a:lvl7pPr marL="600945" marR="0" indent="-203990" algn="l" defTabSz="873010" rtl="0" eaLnBrk="1" fontAlgn="auto" latinLnBrk="0" hangingPunct="1">
              <a:lnSpc>
                <a:spcPct val="100000"/>
              </a:lnSpc>
              <a:spcBef>
                <a:spcPts val="286"/>
              </a:spcBef>
              <a:spcAft>
                <a:spcPts val="0"/>
              </a:spcAft>
              <a:buClr>
                <a:schemeClr val="tx1"/>
              </a:buClr>
              <a:buSzPct val="84000"/>
              <a:buFont typeface="Times New Roman" pitchFamily="18" charset="0"/>
              <a:buChar char="–"/>
              <a:tabLst/>
              <a:defRPr lang="en-US" sz="1015" kern="0" baseline="0" dirty="0" smtClean="0">
                <a:solidFill>
                  <a:schemeClr val="tx1"/>
                </a:solidFill>
                <a:latin typeface="Arial" panose="020B0604020202020204" pitchFamily="34" charset="0"/>
                <a:ea typeface="+mn-ea"/>
                <a:cs typeface="Arial" panose="020B0604020202020204" pitchFamily="34" charset="0"/>
              </a:defRPr>
            </a:lvl7pPr>
            <a:lvl8pPr marL="600945" marR="0" indent="-203990" algn="l" defTabSz="873010" rtl="0" eaLnBrk="1" fontAlgn="auto" latinLnBrk="0" hangingPunct="1">
              <a:lnSpc>
                <a:spcPct val="100000"/>
              </a:lnSpc>
              <a:spcBef>
                <a:spcPts val="286"/>
              </a:spcBef>
              <a:spcAft>
                <a:spcPts val="0"/>
              </a:spcAft>
              <a:buClr>
                <a:schemeClr val="tx1"/>
              </a:buClr>
              <a:buSzPct val="84000"/>
              <a:buFont typeface="Times New Roman" pitchFamily="18" charset="0"/>
              <a:buChar char="–"/>
              <a:tabLst/>
              <a:defRPr lang="en-US" sz="1015" kern="0" baseline="0" dirty="0" smtClean="0">
                <a:solidFill>
                  <a:schemeClr val="tx1"/>
                </a:solidFill>
                <a:latin typeface="Arial" panose="020B0604020202020204" pitchFamily="34" charset="0"/>
                <a:ea typeface="+mn-ea"/>
                <a:cs typeface="Arial" panose="020B0604020202020204" pitchFamily="34" charset="0"/>
              </a:defRPr>
            </a:lvl8pPr>
            <a:lvl9pPr marL="600945" marR="0" indent="-203990" algn="l" defTabSz="873010" rtl="0" eaLnBrk="1" fontAlgn="auto" latinLnBrk="0" hangingPunct="1">
              <a:lnSpc>
                <a:spcPct val="100000"/>
              </a:lnSpc>
              <a:spcBef>
                <a:spcPts val="286"/>
              </a:spcBef>
              <a:spcAft>
                <a:spcPts val="0"/>
              </a:spcAft>
              <a:buClr>
                <a:schemeClr val="tx1"/>
              </a:buClr>
              <a:buSzPct val="84000"/>
              <a:buFont typeface="Times New Roman" pitchFamily="18" charset="0"/>
              <a:buChar char="–"/>
              <a:tabLst/>
              <a:defRPr lang="en-US" sz="1015" kern="0" baseline="0" dirty="0" smtClean="0">
                <a:solidFill>
                  <a:schemeClr val="tx1"/>
                </a:solidFill>
                <a:latin typeface="Arial" panose="020B0604020202020204" pitchFamily="34" charset="0"/>
                <a:ea typeface="+mn-ea"/>
                <a:cs typeface="Arial" panose="020B0604020202020204" pitchFamily="34" charset="0"/>
              </a:defRPr>
            </a:lvl9pPr>
          </a:lstStyle>
          <a:p>
            <a:pPr marL="432000" lvl="1" indent="-432000" algn="just" defTabSz="1828800">
              <a:spcBef>
                <a:spcPts val="1000"/>
              </a:spcBef>
              <a:spcAft>
                <a:spcPts val="1600"/>
              </a:spcAft>
              <a:buClr>
                <a:schemeClr val="accent2"/>
              </a:buClr>
              <a:buFont typeface="Symbol" panose="05050102010706020507" pitchFamily="18" charset="2"/>
              <a:buChar char=""/>
            </a:pPr>
            <a:r>
              <a:rPr lang="en-US" sz="3200" cap="none" dirty="0">
                <a:solidFill>
                  <a:schemeClr val="bg1"/>
                </a:solidFill>
              </a:rPr>
              <a:t>The 5 min dataset contains a lot less information (30x less than 10 sec).</a:t>
            </a:r>
          </a:p>
          <a:p>
            <a:pPr marL="432000" lvl="1" indent="-432000" algn="just" defTabSz="1828800">
              <a:spcBef>
                <a:spcPts val="1000"/>
              </a:spcBef>
              <a:spcAft>
                <a:spcPts val="1600"/>
              </a:spcAft>
              <a:buClr>
                <a:schemeClr val="accent2"/>
              </a:buClr>
              <a:buFont typeface="Symbol" panose="05050102010706020507" pitchFamily="18" charset="2"/>
              <a:buChar char=""/>
            </a:pPr>
            <a:r>
              <a:rPr lang="en-US" sz="3200" cap="none" dirty="0">
                <a:solidFill>
                  <a:schemeClr val="bg1"/>
                </a:solidFill>
              </a:rPr>
              <a:t> Analyzing only 5 min data arriving every 15 minutes would have taken a lot longer to achieve the same validation and confirmation that it is a true fault and not a false positive</a:t>
            </a:r>
          </a:p>
        </p:txBody>
      </p:sp>
      <p:sp>
        <p:nvSpPr>
          <p:cNvPr id="10" name="Shape 67">
            <a:extLst>
              <a:ext uri="{FF2B5EF4-FFF2-40B4-BE49-F238E27FC236}">
                <a16:creationId xmlns:a16="http://schemas.microsoft.com/office/drawing/2014/main" id="{5E316DC4-872A-F649-A12C-2280F2D43CDA}"/>
              </a:ext>
            </a:extLst>
          </p:cNvPr>
          <p:cNvSpPr/>
          <p:nvPr/>
        </p:nvSpPr>
        <p:spPr>
          <a:xfrm>
            <a:off x="462209" y="119074"/>
            <a:ext cx="506141" cy="1588901"/>
          </a:xfrm>
          <a:prstGeom prst="roundRect">
            <a:avLst>
              <a:gd name="adj" fmla="val 50000"/>
            </a:avLst>
          </a:prstGeom>
          <a:solidFill>
            <a:srgbClr val="DC2001"/>
          </a:solidFill>
          <a:ln w="12700">
            <a:miter lim="400000"/>
          </a:ln>
        </p:spPr>
        <p:txBody>
          <a:bodyPr lIns="45719" rIns="45719" anchor="ctr"/>
          <a:lstStyle/>
          <a:p>
            <a:pPr marL="0" marR="0" lvl="0" indent="0" algn="ctr" defTabSz="825500" rtl="0" eaLnBrk="1" fontAlgn="auto" latinLnBrk="0" hangingPunct="0">
              <a:lnSpc>
                <a:spcPct val="100000"/>
              </a:lnSpc>
              <a:spcBef>
                <a:spcPts val="0"/>
              </a:spcBef>
              <a:spcAft>
                <a:spcPts val="0"/>
              </a:spcAft>
              <a:buClrTx/>
              <a:buSzTx/>
              <a:buFontTx/>
              <a:buNone/>
              <a:tabLst/>
              <a:defRPr>
                <a:solidFill>
                  <a:srgbClr val="FFFFFF"/>
                </a:solidFill>
              </a:defRPr>
            </a:pPr>
            <a:endParaRPr kumimoji="0" sz="3300" b="0" i="0" u="none" strike="noStrike" kern="0" cap="all" spc="0" normalizeH="0" baseline="0" noProof="0">
              <a:ln>
                <a:noFill/>
              </a:ln>
              <a:solidFill>
                <a:srgbClr val="FFFFFF"/>
              </a:solidFill>
              <a:effectLst/>
              <a:uLnTx/>
              <a:uFillTx/>
              <a:latin typeface="Century Gothic" panose="020B0502020202020204" pitchFamily="34" charset="0"/>
              <a:ea typeface="Helvetica Neue"/>
              <a:cs typeface="Helvetica Neue"/>
              <a:sym typeface="Helvetica Neue"/>
            </a:endParaRPr>
          </a:p>
        </p:txBody>
      </p:sp>
      <p:pic>
        <p:nvPicPr>
          <p:cNvPr id="8" name="Picture 7">
            <a:extLst>
              <a:ext uri="{FF2B5EF4-FFF2-40B4-BE49-F238E27FC236}">
                <a16:creationId xmlns:a16="http://schemas.microsoft.com/office/drawing/2014/main" id="{B4CA8240-7F5F-410C-88AB-6E143B2F7D9B}"/>
              </a:ext>
            </a:extLst>
          </p:cNvPr>
          <p:cNvPicPr>
            <a:picLocks noChangeAspect="1"/>
          </p:cNvPicPr>
          <p:nvPr/>
        </p:nvPicPr>
        <p:blipFill>
          <a:blip r:embed="rId2"/>
          <a:stretch>
            <a:fillRect/>
          </a:stretch>
        </p:blipFill>
        <p:spPr>
          <a:xfrm>
            <a:off x="231402" y="2256296"/>
            <a:ext cx="15876106" cy="10264400"/>
          </a:xfrm>
          <a:prstGeom prst="rect">
            <a:avLst/>
          </a:prstGeom>
        </p:spPr>
      </p:pic>
    </p:spTree>
    <p:extLst>
      <p:ext uri="{BB962C8B-B14F-4D97-AF65-F5344CB8AC3E}">
        <p14:creationId xmlns:p14="http://schemas.microsoft.com/office/powerpoint/2010/main" val="117492282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5F8F7409-CC6F-5D45-BA34-56E8D3DD85F5}"/>
              </a:ext>
            </a:extLst>
          </p:cNvPr>
          <p:cNvSpPr txBox="1"/>
          <p:nvPr/>
        </p:nvSpPr>
        <p:spPr>
          <a:xfrm>
            <a:off x="19279087" y="-4566316"/>
            <a:ext cx="102657" cy="6104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300" b="0" i="0" u="none" strike="noStrike" cap="all" spc="0" normalizeH="0" baseline="0" dirty="0">
              <a:ln>
                <a:noFill/>
              </a:ln>
              <a:solidFill>
                <a:srgbClr val="515252"/>
              </a:solidFill>
              <a:effectLst/>
              <a:uFillTx/>
              <a:latin typeface="+mn-lt"/>
              <a:ea typeface="+mn-ea"/>
              <a:cs typeface="+mn-cs"/>
              <a:sym typeface="Helvetica Neue"/>
            </a:endParaRPr>
          </a:p>
        </p:txBody>
      </p:sp>
      <p:pic>
        <p:nvPicPr>
          <p:cNvPr id="19" name="Picture Placeholder 5">
            <a:extLst>
              <a:ext uri="{FF2B5EF4-FFF2-40B4-BE49-F238E27FC236}">
                <a16:creationId xmlns:a16="http://schemas.microsoft.com/office/drawing/2014/main" id="{A7662E8B-582B-854D-9B38-9A328006B1D7}"/>
              </a:ext>
            </a:extLst>
          </p:cNvPr>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a:xfrm rot="18900000">
            <a:off x="19976284" y="854429"/>
            <a:ext cx="12017766" cy="12029572"/>
          </a:xfrm>
          <a:prstGeom prst="rect">
            <a:avLst/>
          </a:prstGeom>
        </p:spPr>
      </p:pic>
      <p:pic>
        <p:nvPicPr>
          <p:cNvPr id="20" name="Picture Placeholder 16">
            <a:extLst>
              <a:ext uri="{FF2B5EF4-FFF2-40B4-BE49-F238E27FC236}">
                <a16:creationId xmlns:a16="http://schemas.microsoft.com/office/drawing/2014/main" id="{DAA0F4C8-9A16-2946-A813-3B21A7F286E7}"/>
              </a:ext>
            </a:extLst>
          </p:cNvPr>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a:xfrm rot="18900000">
            <a:off x="11214412" y="-7909539"/>
            <a:ext cx="12017766" cy="12029573"/>
          </a:xfrm>
          <a:prstGeom prst="rect">
            <a:avLst/>
          </a:prstGeom>
        </p:spPr>
      </p:pic>
      <p:pic>
        <p:nvPicPr>
          <p:cNvPr id="21" name="Picture Placeholder 20">
            <a:extLst>
              <a:ext uri="{FF2B5EF4-FFF2-40B4-BE49-F238E27FC236}">
                <a16:creationId xmlns:a16="http://schemas.microsoft.com/office/drawing/2014/main" id="{E5DD3B22-36C5-684C-903A-548461126D3A}"/>
              </a:ext>
            </a:extLst>
          </p:cNvPr>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a:xfrm rot="18900000">
            <a:off x="11224396" y="9576461"/>
            <a:ext cx="12017766" cy="12029574"/>
          </a:xfrm>
          <a:prstGeom prst="rect">
            <a:avLst/>
          </a:prstGeom>
        </p:spPr>
      </p:pic>
      <p:sp>
        <p:nvSpPr>
          <p:cNvPr id="13" name="Shape 609">
            <a:extLst>
              <a:ext uri="{FF2B5EF4-FFF2-40B4-BE49-F238E27FC236}">
                <a16:creationId xmlns:a16="http://schemas.microsoft.com/office/drawing/2014/main" id="{C8667D2F-1F94-A440-80E3-6D60F9F7D41B}"/>
              </a:ext>
            </a:extLst>
          </p:cNvPr>
          <p:cNvSpPr/>
          <p:nvPr/>
        </p:nvSpPr>
        <p:spPr>
          <a:xfrm>
            <a:off x="2540575" y="2581951"/>
            <a:ext cx="8720553" cy="7489230"/>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p>
            <a:r>
              <a:rPr lang="en-AU" sz="6000" cap="none" dirty="0">
                <a:solidFill>
                  <a:schemeClr val="bg1"/>
                </a:solidFill>
                <a:latin typeface="+mj-lt"/>
              </a:rPr>
              <a:t>We make the </a:t>
            </a:r>
          </a:p>
          <a:p>
            <a:r>
              <a:rPr lang="en-AU" sz="6000" cap="none" dirty="0">
                <a:solidFill>
                  <a:schemeClr val="bg1"/>
                </a:solidFill>
                <a:latin typeface="+mj-lt"/>
              </a:rPr>
              <a:t>network </a:t>
            </a:r>
            <a:r>
              <a:rPr lang="en-AU" sz="6000" cap="none" dirty="0">
                <a:solidFill>
                  <a:srgbClr val="FFC000"/>
                </a:solidFill>
                <a:latin typeface="+mj-lt"/>
              </a:rPr>
              <a:t>safer</a:t>
            </a:r>
            <a:r>
              <a:rPr lang="en-AU" sz="6000" cap="none" dirty="0">
                <a:solidFill>
                  <a:schemeClr val="bg1"/>
                </a:solidFill>
                <a:latin typeface="+mj-lt"/>
              </a:rPr>
              <a:t>, </a:t>
            </a:r>
          </a:p>
          <a:p>
            <a:r>
              <a:rPr lang="en-AU" sz="6000" cap="none" dirty="0">
                <a:solidFill>
                  <a:schemeClr val="bg1"/>
                </a:solidFill>
                <a:latin typeface="+mj-lt"/>
              </a:rPr>
              <a:t>more </a:t>
            </a:r>
            <a:r>
              <a:rPr lang="en-AU" sz="6000" cap="none" dirty="0">
                <a:solidFill>
                  <a:srgbClr val="FFC000"/>
                </a:solidFill>
                <a:latin typeface="+mj-lt"/>
              </a:rPr>
              <a:t>reliable</a:t>
            </a:r>
            <a:r>
              <a:rPr lang="en-AU" sz="6000" cap="none" dirty="0">
                <a:solidFill>
                  <a:schemeClr val="bg1"/>
                </a:solidFill>
                <a:latin typeface="+mj-lt"/>
              </a:rPr>
              <a:t> and</a:t>
            </a:r>
          </a:p>
          <a:p>
            <a:r>
              <a:rPr lang="en-AU" sz="6000" cap="none" dirty="0">
                <a:solidFill>
                  <a:srgbClr val="FFC000"/>
                </a:solidFill>
                <a:latin typeface="+mj-lt"/>
              </a:rPr>
              <a:t>cheaper</a:t>
            </a:r>
            <a:r>
              <a:rPr lang="en-AU" sz="6000" cap="none" dirty="0">
                <a:solidFill>
                  <a:schemeClr val="bg1"/>
                </a:solidFill>
                <a:latin typeface="+mj-lt"/>
              </a:rPr>
              <a:t>. </a:t>
            </a:r>
          </a:p>
          <a:p>
            <a:endParaRPr lang="en-AU" sz="6000" cap="none" dirty="0">
              <a:solidFill>
                <a:schemeClr val="bg1"/>
              </a:solidFill>
              <a:latin typeface="+mj-lt"/>
            </a:endParaRPr>
          </a:p>
          <a:p>
            <a:r>
              <a:rPr lang="en-AU" sz="6000" cap="none" dirty="0">
                <a:solidFill>
                  <a:schemeClr val="bg1"/>
                </a:solidFill>
                <a:latin typeface="+mj-lt"/>
              </a:rPr>
              <a:t>We produce </a:t>
            </a:r>
            <a:r>
              <a:rPr lang="en-AU" sz="6000" cap="none" dirty="0">
                <a:solidFill>
                  <a:srgbClr val="FFC000"/>
                </a:solidFill>
                <a:latin typeface="+mj-lt"/>
              </a:rPr>
              <a:t>value</a:t>
            </a:r>
            <a:r>
              <a:rPr lang="en-AU" sz="6000" cap="none" dirty="0">
                <a:solidFill>
                  <a:schemeClr val="bg1"/>
                </a:solidFill>
                <a:latin typeface="+mj-lt"/>
              </a:rPr>
              <a:t> </a:t>
            </a:r>
          </a:p>
          <a:p>
            <a:r>
              <a:rPr lang="en-AU" sz="6000" cap="none" dirty="0">
                <a:solidFill>
                  <a:schemeClr val="bg1"/>
                </a:solidFill>
                <a:latin typeface="+mj-lt"/>
              </a:rPr>
              <a:t>for our customers </a:t>
            </a:r>
          </a:p>
          <a:p>
            <a:r>
              <a:rPr lang="en-AU" sz="6000" cap="none" dirty="0">
                <a:solidFill>
                  <a:schemeClr val="bg1"/>
                </a:solidFill>
                <a:latin typeface="+mj-lt"/>
              </a:rPr>
              <a:t>through analytics.</a:t>
            </a:r>
          </a:p>
        </p:txBody>
      </p:sp>
    </p:spTree>
    <p:extLst>
      <p:ext uri="{BB962C8B-B14F-4D97-AF65-F5344CB8AC3E}">
        <p14:creationId xmlns:p14="http://schemas.microsoft.com/office/powerpoint/2010/main" val="353702836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61E5E9E-8C96-0141-A203-FDBE7E09014C}"/>
              </a:ext>
            </a:extLst>
          </p:cNvPr>
          <p:cNvPicPr>
            <a:picLocks noChangeAspect="1"/>
          </p:cNvPicPr>
          <p:nvPr/>
        </p:nvPicPr>
        <p:blipFill rotWithShape="1">
          <a:blip r:embed="rId2" cstate="screen">
            <a:alphaModFix amt="25000"/>
            <a:extLst>
              <a:ext uri="{28A0092B-C50C-407E-A947-70E740481C1C}">
                <a14:useLocalDpi xmlns:a14="http://schemas.microsoft.com/office/drawing/2010/main"/>
              </a:ext>
            </a:extLst>
          </a:blip>
          <a:srcRect/>
          <a:stretch/>
        </p:blipFill>
        <p:spPr>
          <a:xfrm>
            <a:off x="0" y="11009"/>
            <a:ext cx="24384000" cy="13716000"/>
          </a:xfrm>
          <a:prstGeom prst="rect">
            <a:avLst/>
          </a:prstGeom>
        </p:spPr>
      </p:pic>
      <p:sp>
        <p:nvSpPr>
          <p:cNvPr id="3" name="Shape 2774"/>
          <p:cNvSpPr/>
          <p:nvPr/>
        </p:nvSpPr>
        <p:spPr>
          <a:xfrm>
            <a:off x="7242188" y="4880139"/>
            <a:ext cx="8943182" cy="1333698"/>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p>
            <a:pPr>
              <a:defRPr sz="2400" spc="360">
                <a:solidFill>
                  <a:srgbClr val="FFFFFF"/>
                </a:solidFill>
                <a:latin typeface="Lato Bold"/>
                <a:ea typeface="Lato Bold"/>
                <a:cs typeface="Lato Bold"/>
                <a:sym typeface="Lato Bold"/>
              </a:defRPr>
            </a:pPr>
            <a:r>
              <a:rPr lang="en-US" sz="8000" dirty="0">
                <a:latin typeface="Rockwell" panose="02060603020205020403" pitchFamily="18" charset="77"/>
                <a:ea typeface="Century Gothic" charset="0"/>
                <a:cs typeface="Century Gothic" charset="0"/>
              </a:rPr>
              <a:t>Thank you!</a:t>
            </a:r>
            <a:endParaRPr sz="8000" dirty="0">
              <a:latin typeface="Rockwell" panose="02060603020205020403" pitchFamily="18" charset="77"/>
              <a:ea typeface="Century Gothic" charset="0"/>
              <a:cs typeface="Century Gothic" charset="0"/>
            </a:endParaRPr>
          </a:p>
        </p:txBody>
      </p:sp>
      <p:cxnSp>
        <p:nvCxnSpPr>
          <p:cNvPr id="9" name="Straight Connector 8"/>
          <p:cNvCxnSpPr/>
          <p:nvPr/>
        </p:nvCxnSpPr>
        <p:spPr>
          <a:xfrm flipV="1">
            <a:off x="5987460" y="10236788"/>
            <a:ext cx="12441477" cy="25916"/>
          </a:xfrm>
          <a:prstGeom prst="line">
            <a:avLst/>
          </a:prstGeom>
          <a:noFill/>
          <a:ln w="3175" cap="flat" cmpd="sng">
            <a:solidFill>
              <a:srgbClr val="FFFFFF"/>
            </a:solidFill>
            <a:prstDash val="dot"/>
            <a:round/>
          </a:ln>
          <a:effectLst/>
          <a:sp3d/>
        </p:spPr>
        <p:style>
          <a:lnRef idx="0">
            <a:scrgbClr r="0" g="0" b="0"/>
          </a:lnRef>
          <a:fillRef idx="0">
            <a:scrgbClr r="0" g="0" b="0"/>
          </a:fillRef>
          <a:effectRef idx="0">
            <a:scrgbClr r="0" g="0" b="0"/>
          </a:effectRef>
          <a:fontRef idx="none"/>
        </p:style>
      </p:cxnSp>
      <p:sp>
        <p:nvSpPr>
          <p:cNvPr id="6" name="Rectangle 5">
            <a:extLst>
              <a:ext uri="{FF2B5EF4-FFF2-40B4-BE49-F238E27FC236}">
                <a16:creationId xmlns:a16="http://schemas.microsoft.com/office/drawing/2014/main" id="{62111883-9413-8943-9908-3DDDA8AEE0CE}"/>
              </a:ext>
            </a:extLst>
          </p:cNvPr>
          <p:cNvSpPr/>
          <p:nvPr/>
        </p:nvSpPr>
        <p:spPr>
          <a:xfrm>
            <a:off x="1244117" y="8250307"/>
            <a:ext cx="15733389" cy="1477328"/>
          </a:xfrm>
          <a:prstGeom prst="rect">
            <a:avLst/>
          </a:prstGeom>
        </p:spPr>
        <p:txBody>
          <a:bodyPr wrap="square">
            <a:spAutoFit/>
          </a:bodyPr>
          <a:lstStyle/>
          <a:p>
            <a:pPr algn="l"/>
            <a:r>
              <a:rPr lang="en-AU" sz="4500" cap="none" dirty="0">
                <a:solidFill>
                  <a:schemeClr val="bg1"/>
                </a:solidFill>
                <a:latin typeface="Arial" panose="020B0604020202020204" pitchFamily="34" charset="0"/>
                <a:ea typeface="Arial" charset="0"/>
                <a:cs typeface="Arial" panose="020B0604020202020204" pitchFamily="34" charset="0"/>
              </a:rPr>
              <a:t>Thilaksha Silva</a:t>
            </a:r>
          </a:p>
          <a:p>
            <a:pPr algn="l"/>
            <a:r>
              <a:rPr lang="en-AU" sz="4500" cap="none" dirty="0">
                <a:solidFill>
                  <a:schemeClr val="bg1"/>
                </a:solidFill>
                <a:latin typeface="Arial" panose="020B0604020202020204" pitchFamily="34" charset="0"/>
                <a:ea typeface="Century Gothic" charset="0"/>
                <a:cs typeface="Arial" panose="020B0604020202020204" pitchFamily="34" charset="0"/>
              </a:rPr>
              <a:t>LinkedIn profile: https://www.linkedin.com/in/thilakshasilva/</a:t>
            </a:r>
          </a:p>
        </p:txBody>
      </p:sp>
      <p:sp>
        <p:nvSpPr>
          <p:cNvPr id="2" name="Rectangle 1">
            <a:extLst>
              <a:ext uri="{FF2B5EF4-FFF2-40B4-BE49-F238E27FC236}">
                <a16:creationId xmlns:a16="http://schemas.microsoft.com/office/drawing/2014/main" id="{8BD8423D-6EFE-7B22-8C29-CF505C958F17}"/>
              </a:ext>
            </a:extLst>
          </p:cNvPr>
          <p:cNvSpPr/>
          <p:nvPr/>
        </p:nvSpPr>
        <p:spPr>
          <a:xfrm>
            <a:off x="1226523" y="10236788"/>
            <a:ext cx="17865041" cy="1477328"/>
          </a:xfrm>
          <a:prstGeom prst="rect">
            <a:avLst/>
          </a:prstGeom>
        </p:spPr>
        <p:txBody>
          <a:bodyPr wrap="square">
            <a:spAutoFit/>
          </a:bodyPr>
          <a:lstStyle/>
          <a:p>
            <a:pPr algn="l"/>
            <a:r>
              <a:rPr lang="en-AU" sz="4500" cap="none" dirty="0">
                <a:solidFill>
                  <a:schemeClr val="bg1"/>
                </a:solidFill>
                <a:latin typeface="Arial" panose="020B0604020202020204" pitchFamily="34" charset="0"/>
                <a:ea typeface="Arial" charset="0"/>
                <a:cs typeface="Arial" panose="020B0604020202020204" pitchFamily="34" charset="0"/>
              </a:rPr>
              <a:t>Shashank Kundapur</a:t>
            </a:r>
          </a:p>
          <a:p>
            <a:pPr algn="l"/>
            <a:r>
              <a:rPr lang="en-AU" sz="4500" cap="none" dirty="0">
                <a:solidFill>
                  <a:schemeClr val="bg1"/>
                </a:solidFill>
                <a:latin typeface="Arial" panose="020B0604020202020204" pitchFamily="34" charset="0"/>
                <a:ea typeface="Century Gothic" charset="0"/>
                <a:cs typeface="Arial" panose="020B0604020202020204" pitchFamily="34" charset="0"/>
              </a:rPr>
              <a:t>LinkedIn profile: https://www.linkedin.com/in/shashankkundapur/</a:t>
            </a:r>
          </a:p>
        </p:txBody>
      </p:sp>
    </p:spTree>
    <p:extLst>
      <p:ext uri="{BB962C8B-B14F-4D97-AF65-F5344CB8AC3E}">
        <p14:creationId xmlns:p14="http://schemas.microsoft.com/office/powerpoint/2010/main" val="4081301366"/>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042541"/>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cstate="screen">
            <a:duotone>
              <a:schemeClr val="accent1">
                <a:shade val="45000"/>
                <a:satMod val="135000"/>
              </a:schemeClr>
              <a:prstClr val="white"/>
            </a:duotone>
            <a:alphaModFix amt="67000"/>
            <a:extLst>
              <a:ext uri="{BEBA8EAE-BF5A-486C-A8C5-ECC9F3942E4B}">
                <a14:imgProps xmlns:a14="http://schemas.microsoft.com/office/drawing/2010/main">
                  <a14:imgLayer r:embed="rId3">
                    <a14:imgEffect>
                      <a14:colorTemperature colorTemp="6488"/>
                    </a14:imgEffect>
                    <a14:imgEffect>
                      <a14:saturation sat="146000"/>
                    </a14:imgEffect>
                  </a14:imgLayer>
                </a14:imgProps>
              </a:ext>
              <a:ext uri="{28A0092B-C50C-407E-A947-70E740481C1C}">
                <a14:useLocalDpi xmlns:a14="http://schemas.microsoft.com/office/drawing/2010/main"/>
              </a:ext>
            </a:extLst>
          </a:blip>
          <a:srcRect l="1014" r="1486"/>
          <a:stretch/>
        </p:blipFill>
        <p:spPr>
          <a:xfrm>
            <a:off x="0" y="0"/>
            <a:ext cx="24384000" cy="13716000"/>
          </a:xfrm>
          <a:prstGeom prst="rect">
            <a:avLst/>
          </a:prstGeom>
        </p:spPr>
      </p:pic>
    </p:spTree>
    <p:extLst>
      <p:ext uri="{BB962C8B-B14F-4D97-AF65-F5344CB8AC3E}">
        <p14:creationId xmlns:p14="http://schemas.microsoft.com/office/powerpoint/2010/main" val="769843557"/>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77CE5F-0A7C-724B-A7CD-ACD2933769FD}"/>
              </a:ext>
            </a:extLst>
          </p:cNvPr>
          <p:cNvSpPr>
            <a:spLocks noGrp="1"/>
          </p:cNvSpPr>
          <p:nvPr>
            <p:ph type="title"/>
          </p:nvPr>
        </p:nvSpPr>
        <p:spPr>
          <a:xfrm>
            <a:off x="1242289" y="286608"/>
            <a:ext cx="21291140" cy="1253832"/>
          </a:xfrm>
        </p:spPr>
        <p:txBody>
          <a:bodyPr>
            <a:noAutofit/>
          </a:bodyPr>
          <a:lstStyle/>
          <a:p>
            <a:r>
              <a:rPr lang="en-AU" sz="7200" dirty="0">
                <a:solidFill>
                  <a:srgbClr val="FFFFFF"/>
                </a:solidFill>
                <a:latin typeface="Helvetica Neue"/>
                <a:ea typeface="Helvetica Neue"/>
                <a:cs typeface="Helvetica Neue"/>
              </a:rPr>
              <a:t>Distribution</a:t>
            </a:r>
            <a:br>
              <a:rPr lang="en-AU" sz="7200" dirty="0">
                <a:solidFill>
                  <a:srgbClr val="FFFFFF"/>
                </a:solidFill>
                <a:latin typeface="Helvetica Neue"/>
                <a:ea typeface="Helvetica Neue"/>
                <a:cs typeface="Helvetica Neue"/>
                <a:sym typeface="Helvetica Neue"/>
              </a:rPr>
            </a:br>
            <a:br>
              <a:rPr lang="en-AU" sz="7200" dirty="0">
                <a:solidFill>
                  <a:srgbClr val="FFFFFF"/>
                </a:solidFill>
                <a:latin typeface="Helvetica Neue"/>
                <a:ea typeface="Helvetica Neue"/>
                <a:cs typeface="Helvetica Neue"/>
                <a:sym typeface="Helvetica Neue"/>
              </a:rPr>
            </a:br>
            <a:br>
              <a:rPr lang="en-AU" sz="7200" dirty="0">
                <a:solidFill>
                  <a:schemeClr val="bg1"/>
                </a:solidFill>
              </a:rPr>
            </a:br>
            <a:r>
              <a:rPr lang="en-AU" sz="6667" dirty="0">
                <a:ea typeface="Century Gothic" charset="0"/>
                <a:cs typeface="Century Gothic" charset="0"/>
              </a:rPr>
              <a:t>  </a:t>
            </a:r>
          </a:p>
        </p:txBody>
      </p:sp>
      <p:sp>
        <p:nvSpPr>
          <p:cNvPr id="11" name="Slide Number Placeholder 3">
            <a:extLst>
              <a:ext uri="{FF2B5EF4-FFF2-40B4-BE49-F238E27FC236}">
                <a16:creationId xmlns:a16="http://schemas.microsoft.com/office/drawing/2014/main" id="{C771085F-85B7-364B-86B5-94F7B19993F1}"/>
              </a:ext>
            </a:extLst>
          </p:cNvPr>
          <p:cNvSpPr txBox="1">
            <a:spLocks/>
          </p:cNvSpPr>
          <p:nvPr/>
        </p:nvSpPr>
        <p:spPr>
          <a:xfrm>
            <a:off x="12977196" y="12207520"/>
            <a:ext cx="1190905" cy="4020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2DF68DF2-6E18-41F6-AFE0-AA4564C85ECC}" type="slidenum">
              <a:rPr lang="en-GB" sz="2333"/>
              <a:pPr/>
              <a:t>5</a:t>
            </a:fld>
            <a:endParaRPr lang="en-GB" sz="2333" dirty="0"/>
          </a:p>
        </p:txBody>
      </p:sp>
      <p:sp>
        <p:nvSpPr>
          <p:cNvPr id="9" name="Shape 67">
            <a:extLst>
              <a:ext uri="{FF2B5EF4-FFF2-40B4-BE49-F238E27FC236}">
                <a16:creationId xmlns:a16="http://schemas.microsoft.com/office/drawing/2014/main" id="{D95FEF1B-CBA3-C140-97CD-795F685CA0BA}"/>
              </a:ext>
            </a:extLst>
          </p:cNvPr>
          <p:cNvSpPr/>
          <p:nvPr/>
        </p:nvSpPr>
        <p:spPr>
          <a:xfrm>
            <a:off x="462209" y="119074"/>
            <a:ext cx="506141" cy="1588901"/>
          </a:xfrm>
          <a:prstGeom prst="roundRect">
            <a:avLst>
              <a:gd name="adj" fmla="val 50000"/>
            </a:avLst>
          </a:prstGeom>
          <a:solidFill>
            <a:srgbClr val="DC2001"/>
          </a:solidFill>
          <a:ln w="12700">
            <a:miter lim="400000"/>
          </a:ln>
        </p:spPr>
        <p:txBody>
          <a:bodyPr lIns="45719" rIns="45719" anchor="ctr"/>
          <a:lstStyle/>
          <a:p>
            <a:pPr algn="ctr">
              <a:defRPr>
                <a:solidFill>
                  <a:srgbClr val="FFFFFF"/>
                </a:solidFill>
              </a:defRPr>
            </a:pPr>
            <a:endParaRPr>
              <a:latin typeface="Century Gothic" panose="020B0502020202020204" pitchFamily="34" charset="0"/>
            </a:endParaRPr>
          </a:p>
        </p:txBody>
      </p:sp>
      <p:pic>
        <p:nvPicPr>
          <p:cNvPr id="3" name="Picture 2">
            <a:extLst>
              <a:ext uri="{FF2B5EF4-FFF2-40B4-BE49-F238E27FC236}">
                <a16:creationId xmlns:a16="http://schemas.microsoft.com/office/drawing/2014/main" id="{13EAA095-C856-8846-632E-1DBED3AA7F5F}"/>
              </a:ext>
            </a:extLst>
          </p:cNvPr>
          <p:cNvPicPr>
            <a:picLocks noChangeAspect="1"/>
          </p:cNvPicPr>
          <p:nvPr/>
        </p:nvPicPr>
        <p:blipFill>
          <a:blip r:embed="rId2"/>
          <a:stretch>
            <a:fillRect/>
          </a:stretch>
        </p:blipFill>
        <p:spPr>
          <a:xfrm>
            <a:off x="6851640" y="0"/>
            <a:ext cx="15681789" cy="13716000"/>
          </a:xfrm>
          <a:prstGeom prst="rect">
            <a:avLst/>
          </a:prstGeom>
        </p:spPr>
      </p:pic>
    </p:spTree>
    <p:extLst>
      <p:ext uri="{BB962C8B-B14F-4D97-AF65-F5344CB8AC3E}">
        <p14:creationId xmlns:p14="http://schemas.microsoft.com/office/powerpoint/2010/main" val="14629665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Shape 67"/>
          <p:cNvSpPr/>
          <p:nvPr/>
        </p:nvSpPr>
        <p:spPr>
          <a:xfrm>
            <a:off x="2616200" y="4140200"/>
            <a:ext cx="533400" cy="4013200"/>
          </a:xfrm>
          <a:prstGeom prst="roundRect">
            <a:avLst>
              <a:gd name="adj" fmla="val 50000"/>
            </a:avLst>
          </a:prstGeom>
          <a:solidFill>
            <a:srgbClr val="DC2001"/>
          </a:solidFill>
          <a:ln w="12700">
            <a:miter lim="400000"/>
          </a:ln>
        </p:spPr>
        <p:txBody>
          <a:bodyPr lIns="45719" rIns="45719" anchor="ctr"/>
          <a:lstStyle/>
          <a:p>
            <a:pPr algn="ctr">
              <a:defRPr>
                <a:solidFill>
                  <a:srgbClr val="FFFFFF"/>
                </a:solidFill>
              </a:defRPr>
            </a:pPr>
            <a:endParaRPr/>
          </a:p>
        </p:txBody>
      </p:sp>
      <p:sp>
        <p:nvSpPr>
          <p:cNvPr id="35" name="Shape 2773"/>
          <p:cNvSpPr/>
          <p:nvPr/>
        </p:nvSpPr>
        <p:spPr>
          <a:xfrm>
            <a:off x="3809281" y="5621008"/>
            <a:ext cx="16664357" cy="1579920"/>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algn="l">
              <a:defRPr sz="50000" cap="none">
                <a:solidFill>
                  <a:srgbClr val="FFFFFF">
                    <a:alpha val="3000"/>
                  </a:srgbClr>
                </a:solidFill>
                <a:latin typeface="Lato Light"/>
                <a:ea typeface="Lato Light"/>
                <a:cs typeface="Lato Light"/>
                <a:sym typeface="Lato Light"/>
              </a:defRPr>
            </a:lvl1pPr>
          </a:lstStyle>
          <a:p>
            <a:pPr>
              <a:lnSpc>
                <a:spcPct val="80000"/>
              </a:lnSpc>
            </a:pPr>
            <a:r>
              <a:rPr lang="en-AU" sz="12000" dirty="0">
                <a:solidFill>
                  <a:schemeClr val="bg1">
                    <a:alpha val="32000"/>
                  </a:schemeClr>
                </a:solidFill>
                <a:latin typeface="Arial" panose="020B0604020202020204" pitchFamily="34" charset="0"/>
                <a:ea typeface="Century Gothic" charset="0"/>
                <a:cs typeface="Arial" panose="020B0604020202020204" pitchFamily="34" charset="0"/>
              </a:rPr>
              <a:t>Our databases</a:t>
            </a:r>
            <a:endParaRPr sz="12000" dirty="0">
              <a:solidFill>
                <a:schemeClr val="bg1">
                  <a:alpha val="32000"/>
                </a:schemeClr>
              </a:solidFill>
              <a:latin typeface="Arial" panose="020B0604020202020204" pitchFamily="34" charset="0"/>
              <a:ea typeface="Century Gothic" charset="0"/>
              <a:cs typeface="Arial" panose="020B0604020202020204" pitchFamily="34" charset="0"/>
            </a:endParaRPr>
          </a:p>
        </p:txBody>
      </p:sp>
      <p:sp>
        <p:nvSpPr>
          <p:cNvPr id="6" name="Rectangle 5"/>
          <p:cNvSpPr/>
          <p:nvPr/>
        </p:nvSpPr>
        <p:spPr>
          <a:xfrm>
            <a:off x="19937903" y="778942"/>
            <a:ext cx="4419600" cy="1476000"/>
          </a:xfrm>
          <a:prstGeom prst="rect">
            <a:avLst/>
          </a:prstGeom>
          <a:solidFill>
            <a:srgbClr val="042541">
              <a:alpha val="85000"/>
            </a:srgbClr>
          </a:solidFill>
          <a:ln w="25400" cap="flat">
            <a:noFill/>
            <a:prstDash val="solid"/>
            <a:round/>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300" b="0" i="0" u="none" strike="noStrike" cap="all" spc="0" normalizeH="0" baseline="0">
              <a:ln>
                <a:noFill/>
              </a:ln>
              <a:solidFill>
                <a:srgbClr val="515252"/>
              </a:solidFill>
              <a:effectLst/>
              <a:uFillTx/>
              <a:latin typeface="+mn-lt"/>
              <a:ea typeface="+mn-ea"/>
              <a:cs typeface="+mn-cs"/>
              <a:sym typeface="Helvetica Neue"/>
            </a:endParaRPr>
          </a:p>
        </p:txBody>
      </p:sp>
    </p:spTree>
    <p:extLst>
      <p:ext uri="{BB962C8B-B14F-4D97-AF65-F5344CB8AC3E}">
        <p14:creationId xmlns:p14="http://schemas.microsoft.com/office/powerpoint/2010/main" val="2331785388"/>
      </p:ext>
    </p:extLst>
  </p:cSld>
  <p:clrMapOvr>
    <a:masterClrMapping/>
  </p:clrMapOvr>
  <mc:AlternateContent xmlns:mc="http://schemas.openxmlformats.org/markup-compatibility/2006" xmlns:p14="http://schemas.microsoft.com/office/powerpoint/2010/main">
    <mc:Choice Requires="p14">
      <p:transition spd="slow" p14:dur="1200">
        <p:cover dir="u"/>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77CE5F-0A7C-724B-A7CD-ACD2933769FD}"/>
              </a:ext>
            </a:extLst>
          </p:cNvPr>
          <p:cNvSpPr>
            <a:spLocks noGrp="1"/>
          </p:cNvSpPr>
          <p:nvPr>
            <p:ph type="title"/>
          </p:nvPr>
        </p:nvSpPr>
        <p:spPr>
          <a:xfrm>
            <a:off x="1242289" y="286608"/>
            <a:ext cx="21291140" cy="1253832"/>
          </a:xfrm>
        </p:spPr>
        <p:txBody>
          <a:bodyPr>
            <a:noAutofit/>
          </a:bodyPr>
          <a:lstStyle/>
          <a:p>
            <a:r>
              <a:rPr lang="en-AU" sz="7200" dirty="0">
                <a:solidFill>
                  <a:srgbClr val="FFFFFF"/>
                </a:solidFill>
                <a:latin typeface="Helvetica Neue"/>
                <a:ea typeface="Helvetica Neue"/>
                <a:cs typeface="Helvetica Neue"/>
              </a:rPr>
              <a:t>Analytics Platform - Meter data</a:t>
            </a:r>
            <a:br>
              <a:rPr lang="en-AU" sz="7200" dirty="0">
                <a:solidFill>
                  <a:srgbClr val="FFFFFF"/>
                </a:solidFill>
                <a:latin typeface="Helvetica Neue"/>
                <a:ea typeface="Helvetica Neue"/>
                <a:cs typeface="Helvetica Neue"/>
                <a:sym typeface="Helvetica Neue"/>
              </a:rPr>
            </a:br>
            <a:br>
              <a:rPr lang="en-AU" sz="7200" dirty="0">
                <a:solidFill>
                  <a:srgbClr val="FFFFFF"/>
                </a:solidFill>
                <a:latin typeface="Helvetica Neue"/>
                <a:ea typeface="Helvetica Neue"/>
                <a:cs typeface="Helvetica Neue"/>
                <a:sym typeface="Helvetica Neue"/>
              </a:rPr>
            </a:br>
            <a:br>
              <a:rPr lang="en-AU" sz="7200" dirty="0">
                <a:solidFill>
                  <a:schemeClr val="bg1"/>
                </a:solidFill>
              </a:rPr>
            </a:br>
            <a:r>
              <a:rPr lang="en-AU" sz="6667" dirty="0">
                <a:ea typeface="Century Gothic" charset="0"/>
                <a:cs typeface="Century Gothic" charset="0"/>
              </a:rPr>
              <a:t>  </a:t>
            </a:r>
          </a:p>
        </p:txBody>
      </p:sp>
      <p:sp>
        <p:nvSpPr>
          <p:cNvPr id="11" name="Slide Number Placeholder 3">
            <a:extLst>
              <a:ext uri="{FF2B5EF4-FFF2-40B4-BE49-F238E27FC236}">
                <a16:creationId xmlns:a16="http://schemas.microsoft.com/office/drawing/2014/main" id="{C771085F-85B7-364B-86B5-94F7B19993F1}"/>
              </a:ext>
            </a:extLst>
          </p:cNvPr>
          <p:cNvSpPr txBox="1">
            <a:spLocks/>
          </p:cNvSpPr>
          <p:nvPr/>
        </p:nvSpPr>
        <p:spPr>
          <a:xfrm>
            <a:off x="12977196" y="12207520"/>
            <a:ext cx="1190905" cy="4020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2DF68DF2-6E18-41F6-AFE0-AA4564C85ECC}" type="slidenum">
              <a:rPr lang="en-GB" sz="2333"/>
              <a:pPr/>
              <a:t>7</a:t>
            </a:fld>
            <a:endParaRPr lang="en-GB" sz="2333" dirty="0"/>
          </a:p>
        </p:txBody>
      </p:sp>
      <p:cxnSp>
        <p:nvCxnSpPr>
          <p:cNvPr id="24" name="Straight Connector 23">
            <a:extLst>
              <a:ext uri="{FF2B5EF4-FFF2-40B4-BE49-F238E27FC236}">
                <a16:creationId xmlns:a16="http://schemas.microsoft.com/office/drawing/2014/main" id="{5B8CECFA-F15F-BA45-8BEF-E4769479A4DD}"/>
              </a:ext>
            </a:extLst>
          </p:cNvPr>
          <p:cNvCxnSpPr>
            <a:cxnSpLocks/>
          </p:cNvCxnSpPr>
          <p:nvPr/>
        </p:nvCxnSpPr>
        <p:spPr>
          <a:xfrm flipV="1">
            <a:off x="3877144" y="9048751"/>
            <a:ext cx="374533" cy="2063498"/>
          </a:xfrm>
          <a:prstGeom prst="line">
            <a:avLst/>
          </a:prstGeom>
          <a:ln>
            <a:solidFill>
              <a:schemeClr val="tx2"/>
            </a:solidFill>
            <a:prstDash val="dash"/>
          </a:ln>
        </p:spPr>
        <p:style>
          <a:lnRef idx="1">
            <a:schemeClr val="accent1"/>
          </a:lnRef>
          <a:fillRef idx="0">
            <a:schemeClr val="accent1"/>
          </a:fillRef>
          <a:effectRef idx="0">
            <a:schemeClr val="accent1"/>
          </a:effectRef>
          <a:fontRef idx="minor">
            <a:schemeClr val="tx1"/>
          </a:fontRef>
        </p:style>
      </p:cxnSp>
      <p:sp>
        <p:nvSpPr>
          <p:cNvPr id="9" name="Shape 67">
            <a:extLst>
              <a:ext uri="{FF2B5EF4-FFF2-40B4-BE49-F238E27FC236}">
                <a16:creationId xmlns:a16="http://schemas.microsoft.com/office/drawing/2014/main" id="{D95FEF1B-CBA3-C140-97CD-795F685CA0BA}"/>
              </a:ext>
            </a:extLst>
          </p:cNvPr>
          <p:cNvSpPr/>
          <p:nvPr/>
        </p:nvSpPr>
        <p:spPr>
          <a:xfrm>
            <a:off x="462209" y="119074"/>
            <a:ext cx="506141" cy="1588901"/>
          </a:xfrm>
          <a:prstGeom prst="roundRect">
            <a:avLst>
              <a:gd name="adj" fmla="val 50000"/>
            </a:avLst>
          </a:prstGeom>
          <a:solidFill>
            <a:srgbClr val="DC2001"/>
          </a:solidFill>
          <a:ln w="12700">
            <a:miter lim="400000"/>
          </a:ln>
        </p:spPr>
        <p:txBody>
          <a:bodyPr lIns="45719" rIns="45719" anchor="ctr"/>
          <a:lstStyle/>
          <a:p>
            <a:pPr algn="ctr">
              <a:defRPr>
                <a:solidFill>
                  <a:srgbClr val="FFFFFF"/>
                </a:solidFill>
              </a:defRPr>
            </a:pPr>
            <a:endParaRPr>
              <a:latin typeface="Century Gothic" panose="020B0502020202020204" pitchFamily="34" charset="0"/>
            </a:endParaRPr>
          </a:p>
        </p:txBody>
      </p:sp>
      <p:pic>
        <p:nvPicPr>
          <p:cNvPr id="7" name="Picture 6">
            <a:extLst>
              <a:ext uri="{FF2B5EF4-FFF2-40B4-BE49-F238E27FC236}">
                <a16:creationId xmlns:a16="http://schemas.microsoft.com/office/drawing/2014/main" id="{81C38F94-0947-4C41-BF02-567641AD7BEB}"/>
              </a:ext>
            </a:extLst>
          </p:cNvPr>
          <p:cNvPicPr>
            <a:picLocks noChangeAspect="1"/>
          </p:cNvPicPr>
          <p:nvPr/>
        </p:nvPicPr>
        <p:blipFill>
          <a:blip r:embed="rId2"/>
          <a:stretch>
            <a:fillRect/>
          </a:stretch>
        </p:blipFill>
        <p:spPr>
          <a:xfrm>
            <a:off x="2017059" y="2070847"/>
            <a:ext cx="20061452" cy="9713967"/>
          </a:xfrm>
          <a:prstGeom prst="rect">
            <a:avLst/>
          </a:prstGeom>
        </p:spPr>
      </p:pic>
      <p:sp>
        <p:nvSpPr>
          <p:cNvPr id="8" name="Doughnut 7">
            <a:extLst>
              <a:ext uri="{FF2B5EF4-FFF2-40B4-BE49-F238E27FC236}">
                <a16:creationId xmlns:a16="http://schemas.microsoft.com/office/drawing/2014/main" id="{281FBA38-B3E1-8748-8FDD-A5D0C5DE5850}"/>
              </a:ext>
            </a:extLst>
          </p:cNvPr>
          <p:cNvSpPr/>
          <p:nvPr/>
        </p:nvSpPr>
        <p:spPr>
          <a:xfrm>
            <a:off x="12192000" y="2491740"/>
            <a:ext cx="3787140" cy="2229384"/>
          </a:xfrm>
          <a:prstGeom prst="donut">
            <a:avLst>
              <a:gd name="adj" fmla="val 4758"/>
            </a:avLst>
          </a:prstGeom>
          <a:solidFill>
            <a:schemeClr val="accent5"/>
          </a:solidFill>
          <a:ln w="12700" cap="flat">
            <a:solidFill>
              <a:schemeClr val="accent5"/>
            </a:solidFill>
            <a:prstDash val="solid"/>
            <a:round/>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300" b="0" i="0" u="none" strike="noStrike" cap="all" spc="0" normalizeH="0" baseline="0">
              <a:effectLst/>
              <a:uFillTx/>
              <a:latin typeface="+mn-lt"/>
              <a:ea typeface="+mn-ea"/>
              <a:cs typeface="+mn-cs"/>
              <a:sym typeface="Helvetica Neue"/>
            </a:endParaRPr>
          </a:p>
        </p:txBody>
      </p:sp>
      <p:sp>
        <p:nvSpPr>
          <p:cNvPr id="10" name="Doughnut 9">
            <a:extLst>
              <a:ext uri="{FF2B5EF4-FFF2-40B4-BE49-F238E27FC236}">
                <a16:creationId xmlns:a16="http://schemas.microsoft.com/office/drawing/2014/main" id="{06E13B19-6EF9-4E43-A6EF-7CCA1D2C23B4}"/>
              </a:ext>
            </a:extLst>
          </p:cNvPr>
          <p:cNvSpPr/>
          <p:nvPr/>
        </p:nvSpPr>
        <p:spPr>
          <a:xfrm>
            <a:off x="12458700" y="7307580"/>
            <a:ext cx="3787140" cy="2229384"/>
          </a:xfrm>
          <a:prstGeom prst="donut">
            <a:avLst>
              <a:gd name="adj" fmla="val 4758"/>
            </a:avLst>
          </a:prstGeom>
          <a:solidFill>
            <a:schemeClr val="accent5"/>
          </a:solidFill>
          <a:ln w="12700" cap="flat">
            <a:solidFill>
              <a:schemeClr val="accent5"/>
            </a:solidFill>
            <a:prstDash val="solid"/>
            <a:round/>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300" b="0" i="0" u="none" strike="noStrike" cap="all" spc="0" normalizeH="0" baseline="0">
              <a:effectLst/>
              <a:uFillTx/>
              <a:latin typeface="+mn-lt"/>
              <a:ea typeface="+mn-ea"/>
              <a:cs typeface="+mn-cs"/>
              <a:sym typeface="Helvetica Neue"/>
            </a:endParaRPr>
          </a:p>
        </p:txBody>
      </p:sp>
      <p:pic>
        <p:nvPicPr>
          <p:cNvPr id="6" name="Picture 5">
            <a:extLst>
              <a:ext uri="{FF2B5EF4-FFF2-40B4-BE49-F238E27FC236}">
                <a16:creationId xmlns:a16="http://schemas.microsoft.com/office/drawing/2014/main" id="{46CA9C78-6F1E-AB0E-099E-84F87F18D9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731334" y="9325091"/>
            <a:ext cx="2667798" cy="1290870"/>
          </a:xfrm>
          <a:prstGeom prst="rect">
            <a:avLst/>
          </a:prstGeom>
        </p:spPr>
      </p:pic>
    </p:spTree>
    <p:extLst>
      <p:ext uri="{BB962C8B-B14F-4D97-AF65-F5344CB8AC3E}">
        <p14:creationId xmlns:p14="http://schemas.microsoft.com/office/powerpoint/2010/main" val="37367544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77CE5F-0A7C-724B-A7CD-ACD2933769FD}"/>
              </a:ext>
            </a:extLst>
          </p:cNvPr>
          <p:cNvSpPr>
            <a:spLocks noGrp="1"/>
          </p:cNvSpPr>
          <p:nvPr>
            <p:ph type="title"/>
          </p:nvPr>
        </p:nvSpPr>
        <p:spPr>
          <a:xfrm>
            <a:off x="1242289" y="286608"/>
            <a:ext cx="17041502" cy="1253832"/>
          </a:xfrm>
        </p:spPr>
        <p:txBody>
          <a:bodyPr>
            <a:noAutofit/>
          </a:bodyPr>
          <a:lstStyle/>
          <a:p>
            <a:r>
              <a:rPr lang="en-AU" sz="7200" dirty="0">
                <a:solidFill>
                  <a:srgbClr val="FFFFFF"/>
                </a:solidFill>
                <a:latin typeface="Helvetica Neue"/>
                <a:ea typeface="Helvetica Neue"/>
                <a:cs typeface="Helvetica Neue"/>
              </a:rPr>
              <a:t>Our Smart Meter Population</a:t>
            </a:r>
            <a:br>
              <a:rPr lang="en-AU" sz="7200" dirty="0">
                <a:solidFill>
                  <a:srgbClr val="FFFFFF"/>
                </a:solidFill>
                <a:latin typeface="Helvetica Neue"/>
                <a:ea typeface="Helvetica Neue"/>
                <a:cs typeface="Helvetica Neue"/>
                <a:sym typeface="Helvetica Neue"/>
              </a:rPr>
            </a:br>
            <a:br>
              <a:rPr lang="en-AU" sz="7200" dirty="0">
                <a:solidFill>
                  <a:schemeClr val="bg1"/>
                </a:solidFill>
              </a:rPr>
            </a:br>
            <a:r>
              <a:rPr lang="en-AU" sz="6667" dirty="0">
                <a:ea typeface="Century Gothic" charset="0"/>
                <a:cs typeface="Century Gothic" charset="0"/>
              </a:rPr>
              <a:t>  </a:t>
            </a:r>
          </a:p>
        </p:txBody>
      </p:sp>
      <p:sp>
        <p:nvSpPr>
          <p:cNvPr id="11" name="Slide Number Placeholder 3">
            <a:extLst>
              <a:ext uri="{FF2B5EF4-FFF2-40B4-BE49-F238E27FC236}">
                <a16:creationId xmlns:a16="http://schemas.microsoft.com/office/drawing/2014/main" id="{C771085F-85B7-364B-86B5-94F7B19993F1}"/>
              </a:ext>
            </a:extLst>
          </p:cNvPr>
          <p:cNvSpPr txBox="1">
            <a:spLocks/>
          </p:cNvSpPr>
          <p:nvPr/>
        </p:nvSpPr>
        <p:spPr>
          <a:xfrm>
            <a:off x="12977196" y="12207520"/>
            <a:ext cx="1190905" cy="4020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2DF68DF2-6E18-41F6-AFE0-AA4564C85ECC}" type="slidenum">
              <a:rPr lang="en-GB" sz="2333"/>
              <a:pPr/>
              <a:t>8</a:t>
            </a:fld>
            <a:endParaRPr lang="en-GB" sz="2333" dirty="0"/>
          </a:p>
        </p:txBody>
      </p:sp>
      <p:sp>
        <p:nvSpPr>
          <p:cNvPr id="9" name="Shape 67">
            <a:extLst>
              <a:ext uri="{FF2B5EF4-FFF2-40B4-BE49-F238E27FC236}">
                <a16:creationId xmlns:a16="http://schemas.microsoft.com/office/drawing/2014/main" id="{D95FEF1B-CBA3-C140-97CD-795F685CA0BA}"/>
              </a:ext>
            </a:extLst>
          </p:cNvPr>
          <p:cNvSpPr/>
          <p:nvPr/>
        </p:nvSpPr>
        <p:spPr>
          <a:xfrm>
            <a:off x="462209" y="119074"/>
            <a:ext cx="506141" cy="1588901"/>
          </a:xfrm>
          <a:prstGeom prst="roundRect">
            <a:avLst>
              <a:gd name="adj" fmla="val 50000"/>
            </a:avLst>
          </a:prstGeom>
          <a:solidFill>
            <a:srgbClr val="DC2001"/>
          </a:solidFill>
          <a:ln w="12700">
            <a:miter lim="400000"/>
          </a:ln>
        </p:spPr>
        <p:txBody>
          <a:bodyPr lIns="45719" rIns="45719" anchor="ctr"/>
          <a:lstStyle/>
          <a:p>
            <a:pPr algn="ctr">
              <a:defRPr>
                <a:solidFill>
                  <a:srgbClr val="FFFFFF"/>
                </a:solidFill>
              </a:defRPr>
            </a:pPr>
            <a:endParaRPr>
              <a:latin typeface="Century Gothic" panose="020B0502020202020204" pitchFamily="34" charset="0"/>
            </a:endParaRPr>
          </a:p>
        </p:txBody>
      </p:sp>
      <p:sp>
        <p:nvSpPr>
          <p:cNvPr id="6" name="Content Placeholder 2">
            <a:extLst>
              <a:ext uri="{FF2B5EF4-FFF2-40B4-BE49-F238E27FC236}">
                <a16:creationId xmlns:a16="http://schemas.microsoft.com/office/drawing/2014/main" id="{DEB7D036-E435-1041-9B54-E1ECE6F83A9C}"/>
              </a:ext>
            </a:extLst>
          </p:cNvPr>
          <p:cNvSpPr txBox="1">
            <a:spLocks/>
          </p:cNvSpPr>
          <p:nvPr/>
        </p:nvSpPr>
        <p:spPr>
          <a:xfrm>
            <a:off x="1611684" y="1810573"/>
            <a:ext cx="21160632" cy="10798947"/>
          </a:xfrm>
          <a:prstGeom prst="rect">
            <a:avLst/>
          </a:prstGeom>
        </p:spPr>
        <p:txBody>
          <a:bodyPr/>
          <a:lstStyle>
            <a:lvl1pPr marL="317500" marR="0" indent="-317500" algn="l" defTabSz="825500" rtl="0" latinLnBrk="0">
              <a:lnSpc>
                <a:spcPct val="150000"/>
              </a:lnSpc>
              <a:spcBef>
                <a:spcPts val="5200"/>
              </a:spcBef>
              <a:spcAft>
                <a:spcPts val="0"/>
              </a:spcAft>
              <a:buClrTx/>
              <a:buSzPct val="75000"/>
              <a:buFontTx/>
              <a:buChar char="•"/>
              <a:tabLst/>
              <a:defRPr sz="2600" b="0" i="0" u="none" strike="noStrike" cap="none" spc="0" baseline="0">
                <a:ln>
                  <a:noFill/>
                </a:ln>
                <a:solidFill>
                  <a:srgbClr val="717172"/>
                </a:solidFill>
                <a:uFillTx/>
                <a:latin typeface="Lato Regular"/>
                <a:ea typeface="Lato Regular"/>
                <a:cs typeface="Lato Regular"/>
                <a:sym typeface="Lato Regular"/>
              </a:defRPr>
            </a:lvl1pPr>
            <a:lvl2pPr marL="952500" marR="0" indent="-317500" algn="l" defTabSz="825500" rtl="0" latinLnBrk="0">
              <a:lnSpc>
                <a:spcPct val="150000"/>
              </a:lnSpc>
              <a:spcBef>
                <a:spcPts val="5200"/>
              </a:spcBef>
              <a:spcAft>
                <a:spcPts val="0"/>
              </a:spcAft>
              <a:buClrTx/>
              <a:buSzPct val="75000"/>
              <a:buFontTx/>
              <a:buChar char="•"/>
              <a:tabLst/>
              <a:defRPr sz="2600" b="0" i="0" u="none" strike="noStrike" cap="none" spc="0" baseline="0">
                <a:ln>
                  <a:noFill/>
                </a:ln>
                <a:solidFill>
                  <a:srgbClr val="717172"/>
                </a:solidFill>
                <a:uFillTx/>
                <a:latin typeface="Lato Regular"/>
                <a:ea typeface="Lato Regular"/>
                <a:cs typeface="Lato Regular"/>
                <a:sym typeface="Lato Regular"/>
              </a:defRPr>
            </a:lvl2pPr>
            <a:lvl3pPr marL="1587500" marR="0" indent="-317500" algn="l" defTabSz="825500" rtl="0" latinLnBrk="0">
              <a:lnSpc>
                <a:spcPct val="150000"/>
              </a:lnSpc>
              <a:spcBef>
                <a:spcPts val="5200"/>
              </a:spcBef>
              <a:spcAft>
                <a:spcPts val="0"/>
              </a:spcAft>
              <a:buClrTx/>
              <a:buSzPct val="75000"/>
              <a:buFontTx/>
              <a:buChar char="•"/>
              <a:tabLst/>
              <a:defRPr sz="2600" b="0" i="0" u="none" strike="noStrike" cap="none" spc="0" baseline="0">
                <a:ln>
                  <a:noFill/>
                </a:ln>
                <a:solidFill>
                  <a:srgbClr val="717172"/>
                </a:solidFill>
                <a:uFillTx/>
                <a:latin typeface="Lato Regular"/>
                <a:ea typeface="Lato Regular"/>
                <a:cs typeface="Lato Regular"/>
                <a:sym typeface="Lato Regular"/>
              </a:defRPr>
            </a:lvl3pPr>
            <a:lvl4pPr marL="2222500" marR="0" indent="-317500" algn="l" defTabSz="825500" rtl="0" latinLnBrk="0">
              <a:lnSpc>
                <a:spcPct val="150000"/>
              </a:lnSpc>
              <a:spcBef>
                <a:spcPts val="5200"/>
              </a:spcBef>
              <a:spcAft>
                <a:spcPts val="0"/>
              </a:spcAft>
              <a:buClrTx/>
              <a:buSzPct val="75000"/>
              <a:buFontTx/>
              <a:buChar char="•"/>
              <a:tabLst/>
              <a:defRPr sz="2600" b="0" i="0" u="none" strike="noStrike" cap="none" spc="0" baseline="0">
                <a:ln>
                  <a:noFill/>
                </a:ln>
                <a:solidFill>
                  <a:srgbClr val="717172"/>
                </a:solidFill>
                <a:uFillTx/>
                <a:latin typeface="Lato Regular"/>
                <a:ea typeface="Lato Regular"/>
                <a:cs typeface="Lato Regular"/>
                <a:sym typeface="Lato Regular"/>
              </a:defRPr>
            </a:lvl4pPr>
            <a:lvl5pPr marL="2857500" marR="0" indent="-317500" algn="l" defTabSz="825500" rtl="0" latinLnBrk="0">
              <a:lnSpc>
                <a:spcPct val="150000"/>
              </a:lnSpc>
              <a:spcBef>
                <a:spcPts val="5200"/>
              </a:spcBef>
              <a:spcAft>
                <a:spcPts val="0"/>
              </a:spcAft>
              <a:buClrTx/>
              <a:buSzPct val="75000"/>
              <a:buFontTx/>
              <a:buChar char="•"/>
              <a:tabLst/>
              <a:defRPr sz="2600" b="0" i="0" u="none" strike="noStrike" cap="none" spc="0" baseline="0">
                <a:ln>
                  <a:noFill/>
                </a:ln>
                <a:solidFill>
                  <a:srgbClr val="717172"/>
                </a:solidFill>
                <a:uFillTx/>
                <a:latin typeface="Lato Regular"/>
                <a:ea typeface="Lato Regular"/>
                <a:cs typeface="Lato Regular"/>
                <a:sym typeface="Lato Regular"/>
              </a:defRPr>
            </a:lvl5pPr>
            <a:lvl6pPr marL="3492500" marR="0" indent="-317500" algn="l" defTabSz="825500" rtl="0" latinLnBrk="0">
              <a:lnSpc>
                <a:spcPct val="150000"/>
              </a:lnSpc>
              <a:spcBef>
                <a:spcPts val="5200"/>
              </a:spcBef>
              <a:spcAft>
                <a:spcPts val="0"/>
              </a:spcAft>
              <a:buClrTx/>
              <a:buSzPct val="75000"/>
              <a:buFontTx/>
              <a:buChar char="•"/>
              <a:tabLst/>
              <a:defRPr sz="2600" b="0" i="0" u="none" strike="noStrike" cap="none" spc="0" baseline="0">
                <a:ln>
                  <a:noFill/>
                </a:ln>
                <a:solidFill>
                  <a:srgbClr val="717172"/>
                </a:solidFill>
                <a:uFillTx/>
                <a:latin typeface="Lato Regular"/>
                <a:ea typeface="Lato Regular"/>
                <a:cs typeface="Lato Regular"/>
                <a:sym typeface="Lato Regular"/>
              </a:defRPr>
            </a:lvl6pPr>
            <a:lvl7pPr marL="4127500" marR="0" indent="-317500" algn="l" defTabSz="825500" rtl="0" latinLnBrk="0">
              <a:lnSpc>
                <a:spcPct val="150000"/>
              </a:lnSpc>
              <a:spcBef>
                <a:spcPts val="5200"/>
              </a:spcBef>
              <a:spcAft>
                <a:spcPts val="0"/>
              </a:spcAft>
              <a:buClrTx/>
              <a:buSzPct val="75000"/>
              <a:buFontTx/>
              <a:buChar char="•"/>
              <a:tabLst/>
              <a:defRPr sz="2600" b="0" i="0" u="none" strike="noStrike" cap="none" spc="0" baseline="0">
                <a:ln>
                  <a:noFill/>
                </a:ln>
                <a:solidFill>
                  <a:srgbClr val="717172"/>
                </a:solidFill>
                <a:uFillTx/>
                <a:latin typeface="Lato Regular"/>
                <a:ea typeface="Lato Regular"/>
                <a:cs typeface="Lato Regular"/>
                <a:sym typeface="Lato Regular"/>
              </a:defRPr>
            </a:lvl7pPr>
            <a:lvl8pPr marL="4762500" marR="0" indent="-317500" algn="l" defTabSz="825500" rtl="0" latinLnBrk="0">
              <a:lnSpc>
                <a:spcPct val="150000"/>
              </a:lnSpc>
              <a:spcBef>
                <a:spcPts val="5200"/>
              </a:spcBef>
              <a:spcAft>
                <a:spcPts val="0"/>
              </a:spcAft>
              <a:buClrTx/>
              <a:buSzPct val="75000"/>
              <a:buFontTx/>
              <a:buChar char="•"/>
              <a:tabLst/>
              <a:defRPr sz="2600" b="0" i="0" u="none" strike="noStrike" cap="none" spc="0" baseline="0">
                <a:ln>
                  <a:noFill/>
                </a:ln>
                <a:solidFill>
                  <a:srgbClr val="717172"/>
                </a:solidFill>
                <a:uFillTx/>
                <a:latin typeface="Lato Regular"/>
                <a:ea typeface="Lato Regular"/>
                <a:cs typeface="Lato Regular"/>
                <a:sym typeface="Lato Regular"/>
              </a:defRPr>
            </a:lvl8pPr>
            <a:lvl9pPr marL="5397500" marR="0" indent="-317500" algn="l" defTabSz="825500" rtl="0" latinLnBrk="0">
              <a:lnSpc>
                <a:spcPct val="150000"/>
              </a:lnSpc>
              <a:spcBef>
                <a:spcPts val="5200"/>
              </a:spcBef>
              <a:spcAft>
                <a:spcPts val="0"/>
              </a:spcAft>
              <a:buClrTx/>
              <a:buSzPct val="75000"/>
              <a:buFontTx/>
              <a:buChar char="•"/>
              <a:tabLst/>
              <a:defRPr sz="2600" b="0" i="0" u="none" strike="noStrike" cap="none" spc="0" baseline="0">
                <a:ln>
                  <a:noFill/>
                </a:ln>
                <a:solidFill>
                  <a:srgbClr val="717172"/>
                </a:solidFill>
                <a:uFillTx/>
                <a:latin typeface="Lato Regular"/>
                <a:ea typeface="Lato Regular"/>
                <a:cs typeface="Lato Regular"/>
                <a:sym typeface="Lato Regular"/>
              </a:defRPr>
            </a:lvl9pPr>
          </a:lstStyle>
          <a:p>
            <a:pPr marL="285750" indent="-285750" hangingPunct="1">
              <a:lnSpc>
                <a:spcPct val="100000"/>
              </a:lnSpc>
              <a:buFont typeface="Arial" panose="020B0604020202020204" pitchFamily="34" charset="0"/>
              <a:buChar char="•"/>
            </a:pPr>
            <a:r>
              <a:rPr lang="en-US" sz="4000" b="1" dirty="0">
                <a:solidFill>
                  <a:srgbClr val="FFC000"/>
                </a:solidFill>
                <a:latin typeface="Century Gothic" panose="020B0502020202020204" pitchFamily="34" charset="0"/>
              </a:rPr>
              <a:t>Over 1.8 million</a:t>
            </a:r>
            <a:r>
              <a:rPr lang="en-US" sz="4000" dirty="0">
                <a:solidFill>
                  <a:srgbClr val="FFC000"/>
                </a:solidFill>
                <a:latin typeface="Century Gothic" panose="020B0502020202020204" pitchFamily="34" charset="0"/>
              </a:rPr>
              <a:t> </a:t>
            </a:r>
            <a:r>
              <a:rPr lang="en-US" sz="4000" dirty="0">
                <a:solidFill>
                  <a:schemeClr val="bg1"/>
                </a:solidFill>
                <a:latin typeface="Century Gothic" panose="020B0502020202020204" pitchFamily="34" charset="0"/>
              </a:rPr>
              <a:t>active smart meters in our Advanced Metering Infrastructure (AMI) Smart Meter Network</a:t>
            </a:r>
            <a:r>
              <a:rPr lang="en-AU" sz="4000" dirty="0">
                <a:solidFill>
                  <a:schemeClr val="bg1"/>
                </a:solidFill>
                <a:latin typeface="Century Gothic" panose="020B0502020202020204" pitchFamily="34" charset="0"/>
              </a:rPr>
              <a:t> </a:t>
            </a:r>
          </a:p>
          <a:p>
            <a:pPr marL="285750" indent="-285750" hangingPunct="1">
              <a:lnSpc>
                <a:spcPct val="100000"/>
              </a:lnSpc>
              <a:buFont typeface="Arial" panose="020B0604020202020204" pitchFamily="34" charset="0"/>
              <a:buChar char="•"/>
            </a:pPr>
            <a:r>
              <a:rPr lang="en-AU" sz="4000" dirty="0">
                <a:solidFill>
                  <a:schemeClr val="bg1"/>
                </a:solidFill>
                <a:latin typeface="Century Gothic" panose="020B0502020202020204" pitchFamily="34" charset="0"/>
              </a:rPr>
              <a:t>350 million records per day</a:t>
            </a:r>
          </a:p>
          <a:p>
            <a:pPr marL="285750" indent="-285750" hangingPunct="1">
              <a:lnSpc>
                <a:spcPct val="100000"/>
              </a:lnSpc>
              <a:buFont typeface="Arial" panose="020B0604020202020204" pitchFamily="34" charset="0"/>
              <a:buChar char="•"/>
            </a:pPr>
            <a:r>
              <a:rPr lang="en-AU" sz="4000" dirty="0">
                <a:solidFill>
                  <a:schemeClr val="bg1"/>
                </a:solidFill>
                <a:latin typeface="Century Gothic" panose="020B0502020202020204" pitchFamily="34" charset="0"/>
              </a:rPr>
              <a:t>65 GB of new data per day and 23.8 TB per year</a:t>
            </a:r>
          </a:p>
          <a:p>
            <a:pPr marL="285750" indent="-285750" hangingPunct="1">
              <a:lnSpc>
                <a:spcPct val="100000"/>
              </a:lnSpc>
              <a:buFont typeface="Arial" panose="020B0604020202020204" pitchFamily="34" charset="0"/>
              <a:buChar char="•"/>
            </a:pPr>
            <a:r>
              <a:rPr lang="en-AU" sz="4000" dirty="0">
                <a:solidFill>
                  <a:schemeClr val="bg1"/>
                </a:solidFill>
                <a:latin typeface="Century Gothic" panose="020B0502020202020204" pitchFamily="34" charset="0"/>
              </a:rPr>
              <a:t>99.93% of consumption reads delivered daily</a:t>
            </a:r>
          </a:p>
          <a:p>
            <a:pPr marL="285750" indent="-285750" hangingPunct="1">
              <a:lnSpc>
                <a:spcPct val="100000"/>
              </a:lnSpc>
              <a:buFont typeface="Arial" panose="020B0604020202020204" pitchFamily="34" charset="0"/>
              <a:buChar char="•"/>
            </a:pPr>
            <a:r>
              <a:rPr lang="en-US" sz="4000" dirty="0">
                <a:solidFill>
                  <a:schemeClr val="bg1"/>
                </a:solidFill>
                <a:latin typeface="Century Gothic" panose="020B0502020202020204" pitchFamily="34" charset="0"/>
              </a:rPr>
              <a:t>We get </a:t>
            </a:r>
            <a:r>
              <a:rPr lang="en-US" sz="4000" b="1" dirty="0">
                <a:solidFill>
                  <a:srgbClr val="FFC000"/>
                </a:solidFill>
                <a:latin typeface="Century Gothic" panose="020B0502020202020204" pitchFamily="34" charset="0"/>
              </a:rPr>
              <a:t>5-minute</a:t>
            </a:r>
            <a:r>
              <a:rPr lang="en-US" sz="4000" dirty="0">
                <a:solidFill>
                  <a:schemeClr val="bg1"/>
                </a:solidFill>
                <a:latin typeface="Century Gothic" panose="020B0502020202020204" pitchFamily="34" charset="0"/>
              </a:rPr>
              <a:t> and 10-second voltage, current and power factor profile data of every smart meter in the network providing a time synced real-time snapshot of the whole network</a:t>
            </a:r>
            <a:r>
              <a:rPr lang="en-AU" sz="4000" dirty="0">
                <a:solidFill>
                  <a:schemeClr val="bg1"/>
                </a:solidFill>
                <a:latin typeface="Century Gothic" panose="020B0502020202020204" pitchFamily="34" charset="0"/>
              </a:rPr>
              <a:t> </a:t>
            </a:r>
          </a:p>
          <a:p>
            <a:pPr marL="285750" indent="-285750" hangingPunct="1">
              <a:lnSpc>
                <a:spcPct val="100000"/>
              </a:lnSpc>
              <a:buFont typeface="Arial" panose="020B0604020202020204" pitchFamily="34" charset="0"/>
              <a:buChar char="•"/>
            </a:pPr>
            <a:r>
              <a:rPr lang="en-AU" sz="4000" dirty="0">
                <a:solidFill>
                  <a:schemeClr val="bg1"/>
                </a:solidFill>
                <a:latin typeface="Century Gothic" panose="020B0502020202020204" pitchFamily="34" charset="0"/>
              </a:rPr>
              <a:t>Few ‘000 customers on 1-min profile data collected every 5 min</a:t>
            </a:r>
          </a:p>
          <a:p>
            <a:pPr marL="285750" indent="-285750" hangingPunct="1">
              <a:lnSpc>
                <a:spcPct val="100000"/>
              </a:lnSpc>
              <a:buFont typeface="Arial" panose="020B0604020202020204" pitchFamily="34" charset="0"/>
              <a:buChar char="•"/>
            </a:pPr>
            <a:r>
              <a:rPr lang="en-AU" sz="4000" dirty="0">
                <a:solidFill>
                  <a:schemeClr val="bg1"/>
                </a:solidFill>
                <a:latin typeface="Century Gothic" panose="020B0502020202020204" pitchFamily="34" charset="0"/>
              </a:rPr>
              <a:t>15 carefully selected </a:t>
            </a:r>
            <a:r>
              <a:rPr lang="en-AU" sz="4000" b="1" dirty="0">
                <a:solidFill>
                  <a:srgbClr val="FFC000"/>
                </a:solidFill>
                <a:latin typeface="Century Gothic" panose="020B0502020202020204" pitchFamily="34" charset="0"/>
              </a:rPr>
              <a:t>alarms</a:t>
            </a:r>
            <a:r>
              <a:rPr lang="en-AU" sz="4000" dirty="0">
                <a:solidFill>
                  <a:schemeClr val="bg1"/>
                </a:solidFill>
                <a:latin typeface="Century Gothic" panose="020B0502020202020204" pitchFamily="34" charset="0"/>
              </a:rPr>
              <a:t> to identify potential fault conditions</a:t>
            </a:r>
          </a:p>
          <a:p>
            <a:pPr hangingPunct="1">
              <a:lnSpc>
                <a:spcPct val="100000"/>
              </a:lnSpc>
            </a:pPr>
            <a:endParaRPr lang="en-AU" sz="40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7886013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Shape 67"/>
          <p:cNvSpPr/>
          <p:nvPr/>
        </p:nvSpPr>
        <p:spPr>
          <a:xfrm>
            <a:off x="2616200" y="4140200"/>
            <a:ext cx="533400" cy="4013200"/>
          </a:xfrm>
          <a:prstGeom prst="roundRect">
            <a:avLst>
              <a:gd name="adj" fmla="val 50000"/>
            </a:avLst>
          </a:prstGeom>
          <a:solidFill>
            <a:srgbClr val="DC2001"/>
          </a:solidFill>
          <a:ln w="12700">
            <a:miter lim="400000"/>
          </a:ln>
        </p:spPr>
        <p:txBody>
          <a:bodyPr lIns="45719" rIns="45719" anchor="ctr"/>
          <a:lstStyle/>
          <a:p>
            <a:pPr algn="ctr">
              <a:defRPr>
                <a:solidFill>
                  <a:srgbClr val="FFFFFF"/>
                </a:solidFill>
              </a:defRPr>
            </a:pPr>
            <a:endParaRPr/>
          </a:p>
        </p:txBody>
      </p:sp>
      <p:sp>
        <p:nvSpPr>
          <p:cNvPr id="35" name="Shape 2773"/>
          <p:cNvSpPr/>
          <p:nvPr/>
        </p:nvSpPr>
        <p:spPr>
          <a:xfrm>
            <a:off x="3809281" y="4882345"/>
            <a:ext cx="16664357" cy="3057247"/>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algn="l">
              <a:defRPr sz="50000" cap="none">
                <a:solidFill>
                  <a:srgbClr val="FFFFFF">
                    <a:alpha val="3000"/>
                  </a:srgbClr>
                </a:solidFill>
                <a:latin typeface="Lato Light"/>
                <a:ea typeface="Lato Light"/>
                <a:cs typeface="Lato Light"/>
                <a:sym typeface="Lato Light"/>
              </a:defRPr>
            </a:lvl1pPr>
          </a:lstStyle>
          <a:p>
            <a:pPr>
              <a:lnSpc>
                <a:spcPct val="80000"/>
              </a:lnSpc>
            </a:pPr>
            <a:r>
              <a:rPr lang="en-AU" sz="12000" dirty="0">
                <a:solidFill>
                  <a:schemeClr val="bg1">
                    <a:alpha val="32000"/>
                  </a:schemeClr>
                </a:solidFill>
                <a:latin typeface="Arial" panose="020B0604020202020204" pitchFamily="34" charset="0"/>
                <a:ea typeface="Century Gothic" charset="0"/>
                <a:cs typeface="Arial" panose="020B0604020202020204" pitchFamily="34" charset="0"/>
              </a:rPr>
              <a:t>We exploit data science, big data and analytics</a:t>
            </a:r>
            <a:endParaRPr sz="12000" dirty="0">
              <a:solidFill>
                <a:schemeClr val="bg1">
                  <a:alpha val="32000"/>
                </a:schemeClr>
              </a:solidFill>
              <a:latin typeface="Arial" panose="020B0604020202020204" pitchFamily="34" charset="0"/>
              <a:ea typeface="Century Gothic" charset="0"/>
              <a:cs typeface="Arial" panose="020B0604020202020204" pitchFamily="34" charset="0"/>
            </a:endParaRPr>
          </a:p>
        </p:txBody>
      </p:sp>
      <p:sp>
        <p:nvSpPr>
          <p:cNvPr id="6" name="Rectangle 5"/>
          <p:cNvSpPr/>
          <p:nvPr/>
        </p:nvSpPr>
        <p:spPr>
          <a:xfrm>
            <a:off x="19937903" y="778942"/>
            <a:ext cx="4419600" cy="1476000"/>
          </a:xfrm>
          <a:prstGeom prst="rect">
            <a:avLst/>
          </a:prstGeom>
          <a:solidFill>
            <a:srgbClr val="042541">
              <a:alpha val="85000"/>
            </a:srgbClr>
          </a:solidFill>
          <a:ln w="25400" cap="flat">
            <a:noFill/>
            <a:prstDash val="solid"/>
            <a:round/>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300" b="0" i="0" u="none" strike="noStrike" cap="all" spc="0" normalizeH="0" baseline="0">
              <a:ln>
                <a:noFill/>
              </a:ln>
              <a:solidFill>
                <a:srgbClr val="515252"/>
              </a:solidFill>
              <a:effectLst/>
              <a:uFillTx/>
              <a:latin typeface="+mn-lt"/>
              <a:ea typeface="+mn-ea"/>
              <a:cs typeface="+mn-cs"/>
              <a:sym typeface="Helvetica Neue"/>
            </a:endParaRPr>
          </a:p>
        </p:txBody>
      </p:sp>
    </p:spTree>
    <p:extLst>
      <p:ext uri="{BB962C8B-B14F-4D97-AF65-F5344CB8AC3E}">
        <p14:creationId xmlns:p14="http://schemas.microsoft.com/office/powerpoint/2010/main" val="3313027097"/>
      </p:ext>
    </p:extLst>
  </p:cSld>
  <p:clrMapOvr>
    <a:masterClrMapping/>
  </p:clrMapOvr>
  <mc:AlternateContent xmlns:mc="http://schemas.openxmlformats.org/markup-compatibility/2006" xmlns:p14="http://schemas.microsoft.com/office/powerpoint/2010/main">
    <mc:Choice Requires="p14">
      <p:transition spd="slow" p14:dur="1200">
        <p:cover dir="u"/>
      </p:transition>
    </mc:Choice>
    <mc:Fallback xmlns="">
      <p:transition spd="slow">
        <p:fade/>
      </p:transition>
    </mc:Fallback>
  </mc:AlternateContent>
</p:sld>
</file>

<file path=ppt/theme/theme1.xml><?xml version="1.0" encoding="utf-8"?>
<a:theme xmlns:a="http://schemas.openxmlformats.org/drawingml/2006/main" name="White">
  <a:themeElements>
    <a:clrScheme name="White">
      <a:dk1>
        <a:srgbClr val="515252"/>
      </a:dk1>
      <a:lt1>
        <a:srgbClr val="FFFFFF"/>
      </a:lt1>
      <a:dk2>
        <a:srgbClr val="A7A7A7"/>
      </a:dk2>
      <a:lt2>
        <a:srgbClr val="535353"/>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a:ea typeface="Helvetica"/>
        <a:cs typeface="Helvetica"/>
      </a:majorFont>
      <a:minorFont>
        <a:latin typeface="Helvetica Neue"/>
        <a:ea typeface="Helvetica Neue"/>
        <a:cs typeface="Helvetica Neue"/>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38100" dist="25400" dir="54000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300" b="0" i="0" u="none" strike="noStrike" cap="all" spc="0" normalizeH="0" baseline="0">
            <a:ln>
              <a:noFill/>
            </a:ln>
            <a:solidFill>
              <a:srgbClr val="515252"/>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5400" dir="5400000" rotWithShape="0">
            <a:srgbClr val="000000">
              <a:alpha val="50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300" b="0" i="0" u="none" strike="noStrike" cap="all" spc="0" normalizeH="0" baseline="0">
            <a:ln>
              <a:noFill/>
            </a:ln>
            <a:solidFill>
              <a:srgbClr val="515252"/>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Australia Utility Week 2017 r4">
  <a:themeElements>
    <a:clrScheme name="United Energy 2017">
      <a:dk1>
        <a:sysClr val="windowText" lastClr="000000"/>
      </a:dk1>
      <a:lt1>
        <a:sysClr val="window" lastClr="FFFFFF"/>
      </a:lt1>
      <a:dk2>
        <a:srgbClr val="231F20"/>
      </a:dk2>
      <a:lt2>
        <a:srgbClr val="E7E6E6"/>
      </a:lt2>
      <a:accent1>
        <a:srgbClr val="00215B"/>
      </a:accent1>
      <a:accent2>
        <a:srgbClr val="E91164"/>
      </a:accent2>
      <a:accent3>
        <a:srgbClr val="F49357"/>
      </a:accent3>
      <a:accent4>
        <a:srgbClr val="393089"/>
      </a:accent4>
      <a:accent5>
        <a:srgbClr val="9C97C4"/>
      </a:accent5>
      <a:accent6>
        <a:srgbClr val="A0AAB1"/>
      </a:accent6>
      <a:hlink>
        <a:srgbClr val="231F20"/>
      </a:hlink>
      <a:folHlink>
        <a:srgbClr val="231F20"/>
      </a:folHlink>
    </a:clrScheme>
    <a:fontScheme name="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ustralia Utility Week 2017 r3.potx" id="{40512784-46F8-4F70-9031-83D133F4C7E9}" vid="{94CAE7C9-7C88-45B5-9754-BAB41277B24A}"/>
    </a:ext>
  </a:extLst>
</a:theme>
</file>

<file path=ppt/theme/theme3.xml><?xml version="1.0" encoding="utf-8"?>
<a:theme xmlns:a="http://schemas.openxmlformats.org/drawingml/2006/main" name="White">
  <a:themeElements>
    <a:clrScheme name="White">
      <a:dk1>
        <a:srgbClr val="000000"/>
      </a:dk1>
      <a:lt1>
        <a:srgbClr val="FFFFFF"/>
      </a:lt1>
      <a:dk2>
        <a:srgbClr val="A7A7A7"/>
      </a:dk2>
      <a:lt2>
        <a:srgbClr val="535353"/>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a:ea typeface="Helvetica"/>
        <a:cs typeface="Helvetica"/>
      </a:majorFont>
      <a:minorFont>
        <a:latin typeface="Helvetica Neue"/>
        <a:ea typeface="Helvetica Neue"/>
        <a:cs typeface="Helvetica Neue"/>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38100" dist="25400" dir="54000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300" b="0" i="0" u="none" strike="noStrike" cap="all" spc="0" normalizeH="0" baseline="0">
            <a:ln>
              <a:noFill/>
            </a:ln>
            <a:solidFill>
              <a:srgbClr val="515252"/>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5400" dir="5400000" rotWithShape="0">
            <a:srgbClr val="000000">
              <a:alpha val="50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300" b="0" i="0" u="none" strike="noStrike" cap="all" spc="0" normalizeH="0" baseline="0">
            <a:ln>
              <a:noFill/>
            </a:ln>
            <a:solidFill>
              <a:srgbClr val="515252"/>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emplate/>
  <TotalTime>6512</TotalTime>
  <Words>2043</Words>
  <Application>Microsoft Macintosh PowerPoint</Application>
  <PresentationFormat>Custom</PresentationFormat>
  <Paragraphs>303</Paragraphs>
  <Slides>43</Slides>
  <Notes>7</Notes>
  <HiddenSlides>0</HiddenSlides>
  <MMClips>0</MMClips>
  <ScaleCrop>false</ScaleCrop>
  <HeadingPairs>
    <vt:vector size="6" baseType="variant">
      <vt:variant>
        <vt:lpstr>Fonts Used</vt:lpstr>
      </vt:variant>
      <vt:variant>
        <vt:i4>13</vt:i4>
      </vt:variant>
      <vt:variant>
        <vt:lpstr>Theme</vt:lpstr>
      </vt:variant>
      <vt:variant>
        <vt:i4>2</vt:i4>
      </vt:variant>
      <vt:variant>
        <vt:lpstr>Slide Titles</vt:lpstr>
      </vt:variant>
      <vt:variant>
        <vt:i4>43</vt:i4>
      </vt:variant>
    </vt:vector>
  </HeadingPairs>
  <TitlesOfParts>
    <vt:vector size="58" baseType="lpstr">
      <vt:lpstr>Arial</vt:lpstr>
      <vt:lpstr>Calibri</vt:lpstr>
      <vt:lpstr>Century Gothic</vt:lpstr>
      <vt:lpstr>Courier New</vt:lpstr>
      <vt:lpstr>et-line</vt:lpstr>
      <vt:lpstr>Helvetica</vt:lpstr>
      <vt:lpstr>Helvetica Light</vt:lpstr>
      <vt:lpstr>Helvetica Neue</vt:lpstr>
      <vt:lpstr>Lato Regular</vt:lpstr>
      <vt:lpstr>Rockwell</vt:lpstr>
      <vt:lpstr>Sk-Modernist</vt:lpstr>
      <vt:lpstr>Symbol</vt:lpstr>
      <vt:lpstr>Tahoma</vt:lpstr>
      <vt:lpstr>White</vt:lpstr>
      <vt:lpstr>Australia Utility Week 2017 r4</vt:lpstr>
      <vt:lpstr>PowerPoint Presentation</vt:lpstr>
      <vt:lpstr>PowerPoint Presentation</vt:lpstr>
      <vt:lpstr>Data Science  </vt:lpstr>
      <vt:lpstr>PowerPoint Presentation</vt:lpstr>
      <vt:lpstr>Distribution     </vt:lpstr>
      <vt:lpstr>PowerPoint Presentation</vt:lpstr>
      <vt:lpstr>Analytics Platform - Meter data     </vt:lpstr>
      <vt:lpstr>Our Smart Meter Population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Resource Forecasting &amp; Storm Impact – 2 day ahead forecast</vt:lpstr>
      <vt:lpstr>PowerPoint Presentation</vt:lpstr>
      <vt:lpstr>PowerPoint Presentation</vt:lpstr>
      <vt:lpstr>PowerPoint Presentation</vt:lpstr>
      <vt:lpstr>PowerPoint Presentation</vt:lpstr>
      <vt:lpstr>Detect network faults right up to the transformer     </vt:lpstr>
      <vt:lpstr>Example: Near Real-Time Analytics</vt:lpstr>
      <vt:lpstr>Example: Near Real-Time Analytics</vt:lpstr>
      <vt:lpstr>Example: Near Real-Time Analytics</vt:lpstr>
      <vt:lpstr>Example: Near Real-Time Analytics (High Voltage)</vt:lpstr>
      <vt:lpstr>PowerPoint Presentation</vt:lpstr>
      <vt:lpstr>PowerPoint Presentation</vt:lpstr>
      <vt:lpstr>Example: Near Real-Time Analytics</vt:lpstr>
      <vt:lpstr>PowerPoint Presentation</vt:lpstr>
      <vt:lpstr>Automated Monitoring Of Service Mains</vt:lpstr>
      <vt:lpstr>Automated Monitoring Of Service Mains</vt:lpstr>
      <vt:lpstr>Network Fault Dispatch – Analytics Raising Jobs to DMS</vt:lpstr>
      <vt:lpstr>Network Fault Dispatch – Analytics making the supply safe</vt:lpstr>
      <vt:lpstr>PowerPoint Presentation</vt:lpstr>
      <vt:lpstr>PowerPoint Presentation</vt:lpstr>
      <vt:lpstr>10 Sec Data Retrieved For As Long As Safety Condition Exists</vt:lpstr>
      <vt:lpstr>10 Sec Data Retrieved For As Long As Safety Condition Exists</vt:lpstr>
      <vt:lpstr>10 Sec Data Retrieved For As Long As Safety Condition Exists</vt:lpstr>
      <vt:lpstr>Equivalent 5 Minute Dataset</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Skinner, Luke</dc:creator>
  <cp:lastModifiedBy>Silva, Thilaksha</cp:lastModifiedBy>
  <cp:revision>769</cp:revision>
  <cp:lastPrinted>2017-01-24T21:55:27Z</cp:lastPrinted>
  <dcterms:modified xsi:type="dcterms:W3CDTF">2022-09-07T06:10:55Z</dcterms:modified>
</cp:coreProperties>
</file>